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257" r:id="rId5"/>
    <p:sldId id="278" r:id="rId6"/>
    <p:sldId id="263" r:id="rId7"/>
    <p:sldId id="279" r:id="rId8"/>
    <p:sldId id="283" r:id="rId9"/>
    <p:sldId id="313" r:id="rId10"/>
    <p:sldId id="327" r:id="rId11"/>
    <p:sldId id="299" r:id="rId12"/>
    <p:sldId id="335" r:id="rId13"/>
    <p:sldId id="332" r:id="rId14"/>
    <p:sldId id="330" r:id="rId15"/>
    <p:sldId id="336" r:id="rId16"/>
    <p:sldId id="342" r:id="rId17"/>
    <p:sldId id="324" r:id="rId18"/>
    <p:sldId id="339" r:id="rId19"/>
    <p:sldId id="341" r:id="rId20"/>
    <p:sldId id="311" r:id="rId21"/>
    <p:sldId id="340" r:id="rId22"/>
    <p:sldId id="285" r:id="rId23"/>
    <p:sldId id="281" r:id="rId24"/>
    <p:sldId id="289" r:id="rId25"/>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7DAF"/>
    <a:srgbClr val="8065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B27B0C-C886-AA49-8282-6EDED5909860}" v="1340" dt="2024-09-03T07:50:53.5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essa Msapenda" userId="S::vanessa.msapenda@anglicarewa.org.au::2ab2da82-8a09-48b6-bd2d-abcad4ff4c1a" providerId="AD" clId="Web-{676B5819-3631-0E67-B4DF-511272DCC0A3}"/>
    <pc:docChg chg="modSld">
      <pc:chgData name="Vanessa Msapenda" userId="S::vanessa.msapenda@anglicarewa.org.au::2ab2da82-8a09-48b6-bd2d-abcad4ff4c1a" providerId="AD" clId="Web-{676B5819-3631-0E67-B4DF-511272DCC0A3}" dt="2024-08-09T03:35:07.669" v="59" actId="20577"/>
      <pc:docMkLst>
        <pc:docMk/>
      </pc:docMkLst>
      <pc:sldChg chg="modSp">
        <pc:chgData name="Vanessa Msapenda" userId="S::vanessa.msapenda@anglicarewa.org.au::2ab2da82-8a09-48b6-bd2d-abcad4ff4c1a" providerId="AD" clId="Web-{676B5819-3631-0E67-B4DF-511272DCC0A3}" dt="2024-08-09T03:32:23.414" v="31" actId="20577"/>
        <pc:sldMkLst>
          <pc:docMk/>
          <pc:sldMk cId="481626366" sldId="257"/>
        </pc:sldMkLst>
        <pc:spChg chg="mod">
          <ac:chgData name="Vanessa Msapenda" userId="S::vanessa.msapenda@anglicarewa.org.au::2ab2da82-8a09-48b6-bd2d-abcad4ff4c1a" providerId="AD" clId="Web-{676B5819-3631-0E67-B4DF-511272DCC0A3}" dt="2024-08-09T03:32:23.414" v="31" actId="20577"/>
          <ac:spMkLst>
            <pc:docMk/>
            <pc:sldMk cId="481626366" sldId="257"/>
            <ac:spMk id="28" creationId="{ABC306D0-DB96-7FD1-D313-E54DFF455759}"/>
          </ac:spMkLst>
        </pc:spChg>
      </pc:sldChg>
      <pc:sldChg chg="modSp">
        <pc:chgData name="Vanessa Msapenda" userId="S::vanessa.msapenda@anglicarewa.org.au::2ab2da82-8a09-48b6-bd2d-abcad4ff4c1a" providerId="AD" clId="Web-{676B5819-3631-0E67-B4DF-511272DCC0A3}" dt="2024-08-09T03:35:07.669" v="59" actId="20577"/>
        <pc:sldMkLst>
          <pc:docMk/>
          <pc:sldMk cId="3361642498" sldId="281"/>
        </pc:sldMkLst>
        <pc:spChg chg="mod">
          <ac:chgData name="Vanessa Msapenda" userId="S::vanessa.msapenda@anglicarewa.org.au::2ab2da82-8a09-48b6-bd2d-abcad4ff4c1a" providerId="AD" clId="Web-{676B5819-3631-0E67-B4DF-511272DCC0A3}" dt="2024-08-09T03:35:07.669" v="59" actId="20577"/>
          <ac:spMkLst>
            <pc:docMk/>
            <pc:sldMk cId="3361642498" sldId="281"/>
            <ac:spMk id="2" creationId="{67E54926-8A27-8FBD-63B7-A95271781F8E}"/>
          </ac:spMkLst>
        </pc:spChg>
      </pc:sldChg>
    </pc:docChg>
  </pc:docChgLst>
  <pc:docChgLst>
    <pc:chgData name="Andrew Kazim" userId="S::andrew.kazim@anglicarewa.org.au::2331d3c3-9e4f-4afe-9880-9e5bc9a763db" providerId="AD" clId="Web-{89B27B0C-C886-AA49-8282-6EDED5909860}"/>
    <pc:docChg chg="addSld modSld sldOrd">
      <pc:chgData name="Andrew Kazim" userId="S::andrew.kazim@anglicarewa.org.au::2331d3c3-9e4f-4afe-9880-9e5bc9a763db" providerId="AD" clId="Web-{89B27B0C-C886-AA49-8282-6EDED5909860}" dt="2024-09-03T07:50:53.572" v="726" actId="20577"/>
      <pc:docMkLst>
        <pc:docMk/>
      </pc:docMkLst>
      <pc:sldChg chg="modSp ord">
        <pc:chgData name="Andrew Kazim" userId="S::andrew.kazim@anglicarewa.org.au::2331d3c3-9e4f-4afe-9880-9e5bc9a763db" providerId="AD" clId="Web-{89B27B0C-C886-AA49-8282-6EDED5909860}" dt="2024-09-03T07:50:53.572" v="726" actId="20577"/>
        <pc:sldMkLst>
          <pc:docMk/>
          <pc:sldMk cId="3594383023" sldId="339"/>
        </pc:sldMkLst>
        <pc:spChg chg="mod">
          <ac:chgData name="Andrew Kazim" userId="S::andrew.kazim@anglicarewa.org.au::2331d3c3-9e4f-4afe-9880-9e5bc9a763db" providerId="AD" clId="Web-{89B27B0C-C886-AA49-8282-6EDED5909860}" dt="2024-09-03T07:50:53.572" v="726" actId="20577"/>
          <ac:spMkLst>
            <pc:docMk/>
            <pc:sldMk cId="3594383023" sldId="339"/>
            <ac:spMk id="6" creationId="{A0F7335E-6A47-8C27-BDBD-517495979AF1}"/>
          </ac:spMkLst>
        </pc:spChg>
        <pc:picChg chg="ord">
          <ac:chgData name="Andrew Kazim" userId="S::andrew.kazim@anglicarewa.org.au::2331d3c3-9e4f-4afe-9880-9e5bc9a763db" providerId="AD" clId="Web-{89B27B0C-C886-AA49-8282-6EDED5909860}" dt="2024-09-03T07:41:00.475" v="245"/>
          <ac:picMkLst>
            <pc:docMk/>
            <pc:sldMk cId="3594383023" sldId="339"/>
            <ac:picMk id="10" creationId="{6AC2B123-8AF9-5510-7A71-4EC056758641}"/>
          </ac:picMkLst>
        </pc:picChg>
      </pc:sldChg>
      <pc:sldChg chg="modSp add replId">
        <pc:chgData name="Andrew Kazim" userId="S::andrew.kazim@anglicarewa.org.au::2331d3c3-9e4f-4afe-9880-9e5bc9a763db" providerId="AD" clId="Web-{89B27B0C-C886-AA49-8282-6EDED5909860}" dt="2024-09-03T07:37:51.984" v="38" actId="20577"/>
        <pc:sldMkLst>
          <pc:docMk/>
          <pc:sldMk cId="1955066456" sldId="341"/>
        </pc:sldMkLst>
        <pc:spChg chg="mod">
          <ac:chgData name="Andrew Kazim" userId="S::andrew.kazim@anglicarewa.org.au::2331d3c3-9e4f-4afe-9880-9e5bc9a763db" providerId="AD" clId="Web-{89B27B0C-C886-AA49-8282-6EDED5909860}" dt="2024-09-03T07:37:51.984" v="38" actId="20577"/>
          <ac:spMkLst>
            <pc:docMk/>
            <pc:sldMk cId="1955066456" sldId="341"/>
            <ac:spMk id="3" creationId="{B72DA17D-5CF2-D55D-627B-59153FD31446}"/>
          </ac:spMkLst>
        </pc:spChg>
      </pc:sldChg>
      <pc:sldChg chg="modSp add replId">
        <pc:chgData name="Andrew Kazim" userId="S::andrew.kazim@anglicarewa.org.au::2331d3c3-9e4f-4afe-9880-9e5bc9a763db" providerId="AD" clId="Web-{89B27B0C-C886-AA49-8282-6EDED5909860}" dt="2024-09-03T07:43:42.027" v="462" actId="20577"/>
        <pc:sldMkLst>
          <pc:docMk/>
          <pc:sldMk cId="1115957863" sldId="342"/>
        </pc:sldMkLst>
        <pc:spChg chg="mod">
          <ac:chgData name="Andrew Kazim" userId="S::andrew.kazim@anglicarewa.org.au::2331d3c3-9e4f-4afe-9880-9e5bc9a763db" providerId="AD" clId="Web-{89B27B0C-C886-AA49-8282-6EDED5909860}" dt="2024-09-03T07:41:54.758" v="291" actId="20577"/>
          <ac:spMkLst>
            <pc:docMk/>
            <pc:sldMk cId="1115957863" sldId="342"/>
            <ac:spMk id="3" creationId="{B72DA17D-5CF2-D55D-627B-59153FD31446}"/>
          </ac:spMkLst>
        </pc:spChg>
        <pc:spChg chg="mod">
          <ac:chgData name="Andrew Kazim" userId="S::andrew.kazim@anglicarewa.org.au::2331d3c3-9e4f-4afe-9880-9e5bc9a763db" providerId="AD" clId="Web-{89B27B0C-C886-AA49-8282-6EDED5909860}" dt="2024-09-03T07:43:42.027" v="462" actId="20577"/>
          <ac:spMkLst>
            <pc:docMk/>
            <pc:sldMk cId="1115957863" sldId="342"/>
            <ac:spMk id="6" creationId="{A0F7335E-6A47-8C27-BDBD-517495979AF1}"/>
          </ac:spMkLst>
        </pc:spChg>
      </pc:sldChg>
    </pc:docChg>
  </pc:docChgLst>
  <pc:docChgLst>
    <pc:chgData name="Vanessa Msapenda" userId="S::vanessa.msapenda@anglicarewa.org.au::2ab2da82-8a09-48b6-bd2d-abcad4ff4c1a" providerId="AD" clId="Web-{667214B3-CD3F-379F-9221-B481B1B7A0EE}"/>
    <pc:docChg chg="delSld modSld">
      <pc:chgData name="Vanessa Msapenda" userId="S::vanessa.msapenda@anglicarewa.org.au::2ab2da82-8a09-48b6-bd2d-abcad4ff4c1a" providerId="AD" clId="Web-{667214B3-CD3F-379F-9221-B481B1B7A0EE}" dt="2024-08-08T01:01:29.895" v="50" actId="20577"/>
      <pc:docMkLst>
        <pc:docMk/>
      </pc:docMkLst>
      <pc:sldChg chg="modSp">
        <pc:chgData name="Vanessa Msapenda" userId="S::vanessa.msapenda@anglicarewa.org.au::2ab2da82-8a09-48b6-bd2d-abcad4ff4c1a" providerId="AD" clId="Web-{667214B3-CD3F-379F-9221-B481B1B7A0EE}" dt="2024-08-08T01:01:29.895" v="50" actId="20577"/>
        <pc:sldMkLst>
          <pc:docMk/>
          <pc:sldMk cId="3361642498" sldId="281"/>
        </pc:sldMkLst>
        <pc:spChg chg="mod">
          <ac:chgData name="Vanessa Msapenda" userId="S::vanessa.msapenda@anglicarewa.org.au::2ab2da82-8a09-48b6-bd2d-abcad4ff4c1a" providerId="AD" clId="Web-{667214B3-CD3F-379F-9221-B481B1B7A0EE}" dt="2024-08-08T01:01:29.895" v="50" actId="20577"/>
          <ac:spMkLst>
            <pc:docMk/>
            <pc:sldMk cId="3361642498" sldId="281"/>
            <ac:spMk id="2" creationId="{67E54926-8A27-8FBD-63B7-A95271781F8E}"/>
          </ac:spMkLst>
        </pc:spChg>
      </pc:sldChg>
      <pc:sldChg chg="addSp modSp">
        <pc:chgData name="Vanessa Msapenda" userId="S::vanessa.msapenda@anglicarewa.org.au::2ab2da82-8a09-48b6-bd2d-abcad4ff4c1a" providerId="AD" clId="Web-{667214B3-CD3F-379F-9221-B481B1B7A0EE}" dt="2024-08-07T23:53:06.739" v="37" actId="20577"/>
        <pc:sldMkLst>
          <pc:docMk/>
          <pc:sldMk cId="2983817756" sldId="299"/>
        </pc:sldMkLst>
        <pc:spChg chg="add mod">
          <ac:chgData name="Vanessa Msapenda" userId="S::vanessa.msapenda@anglicarewa.org.au::2ab2da82-8a09-48b6-bd2d-abcad4ff4c1a" providerId="AD" clId="Web-{667214B3-CD3F-379F-9221-B481B1B7A0EE}" dt="2024-08-07T23:52:28.613" v="27" actId="20577"/>
          <ac:spMkLst>
            <pc:docMk/>
            <pc:sldMk cId="2983817756" sldId="299"/>
            <ac:spMk id="5" creationId="{44E66ACB-8E85-0400-8336-A856E283DF03}"/>
          </ac:spMkLst>
        </pc:spChg>
        <pc:spChg chg="mod">
          <ac:chgData name="Vanessa Msapenda" userId="S::vanessa.msapenda@anglicarewa.org.au::2ab2da82-8a09-48b6-bd2d-abcad4ff4c1a" providerId="AD" clId="Web-{667214B3-CD3F-379F-9221-B481B1B7A0EE}" dt="2024-08-07T23:53:06.739" v="37" actId="20577"/>
          <ac:spMkLst>
            <pc:docMk/>
            <pc:sldMk cId="2983817756" sldId="299"/>
            <ac:spMk id="19" creationId="{9FF097ED-B817-3177-0337-52C77E9A03C0}"/>
          </ac:spMkLst>
        </pc:spChg>
        <pc:picChg chg="mod">
          <ac:chgData name="Vanessa Msapenda" userId="S::vanessa.msapenda@anglicarewa.org.au::2ab2da82-8a09-48b6-bd2d-abcad4ff4c1a" providerId="AD" clId="Web-{667214B3-CD3F-379F-9221-B481B1B7A0EE}" dt="2024-08-07T23:52:55.145" v="36" actId="1076"/>
          <ac:picMkLst>
            <pc:docMk/>
            <pc:sldMk cId="2983817756" sldId="299"/>
            <ac:picMk id="14" creationId="{17C65444-2780-B875-FD7C-D68FBDBBBDE1}"/>
          </ac:picMkLst>
        </pc:picChg>
        <pc:picChg chg="mod">
          <ac:chgData name="Vanessa Msapenda" userId="S::vanessa.msapenda@anglicarewa.org.au::2ab2da82-8a09-48b6-bd2d-abcad4ff4c1a" providerId="AD" clId="Web-{667214B3-CD3F-379F-9221-B481B1B7A0EE}" dt="2024-08-07T23:52:47.426" v="33" actId="1076"/>
          <ac:picMkLst>
            <pc:docMk/>
            <pc:sldMk cId="2983817756" sldId="299"/>
            <ac:picMk id="18" creationId="{2F7D2B47-7061-66B7-7942-88E8A71744B0}"/>
          </ac:picMkLst>
        </pc:picChg>
      </pc:sldChg>
      <pc:sldChg chg="del">
        <pc:chgData name="Vanessa Msapenda" userId="S::vanessa.msapenda@anglicarewa.org.au::2ab2da82-8a09-48b6-bd2d-abcad4ff4c1a" providerId="AD" clId="Web-{667214B3-CD3F-379F-9221-B481B1B7A0EE}" dt="2024-08-08T01:00:59.456" v="40"/>
        <pc:sldMkLst>
          <pc:docMk/>
          <pc:sldMk cId="3350397418" sldId="303"/>
        </pc:sldMkLst>
      </pc:sldChg>
      <pc:sldChg chg="modSp">
        <pc:chgData name="Vanessa Msapenda" userId="S::vanessa.msapenda@anglicarewa.org.au::2ab2da82-8a09-48b6-bd2d-abcad4ff4c1a" providerId="AD" clId="Web-{667214B3-CD3F-379F-9221-B481B1B7A0EE}" dt="2024-08-07T23:52:06.519" v="3" actId="20577"/>
        <pc:sldMkLst>
          <pc:docMk/>
          <pc:sldMk cId="2253900543" sldId="327"/>
        </pc:sldMkLst>
        <pc:spChg chg="mod">
          <ac:chgData name="Vanessa Msapenda" userId="S::vanessa.msapenda@anglicarewa.org.au::2ab2da82-8a09-48b6-bd2d-abcad4ff4c1a" providerId="AD" clId="Web-{667214B3-CD3F-379F-9221-B481B1B7A0EE}" dt="2024-08-07T23:52:06.519" v="3" actId="20577"/>
          <ac:spMkLst>
            <pc:docMk/>
            <pc:sldMk cId="2253900543" sldId="327"/>
            <ac:spMk id="17" creationId="{66F4B367-DCF3-177E-EAEA-D12544F411EF}"/>
          </ac:spMkLst>
        </pc:spChg>
      </pc:sldChg>
      <pc:sldChg chg="modSp">
        <pc:chgData name="Vanessa Msapenda" userId="S::vanessa.msapenda@anglicarewa.org.au::2ab2da82-8a09-48b6-bd2d-abcad4ff4c1a" providerId="AD" clId="Web-{667214B3-CD3F-379F-9221-B481B1B7A0EE}" dt="2024-08-07T23:55:54.104" v="39" actId="20577"/>
        <pc:sldMkLst>
          <pc:docMk/>
          <pc:sldMk cId="3849782236" sldId="335"/>
        </pc:sldMkLst>
        <pc:spChg chg="mod">
          <ac:chgData name="Vanessa Msapenda" userId="S::vanessa.msapenda@anglicarewa.org.au::2ab2da82-8a09-48b6-bd2d-abcad4ff4c1a" providerId="AD" clId="Web-{667214B3-CD3F-379F-9221-B481B1B7A0EE}" dt="2024-08-07T23:55:54.104" v="39" actId="20577"/>
          <ac:spMkLst>
            <pc:docMk/>
            <pc:sldMk cId="3849782236" sldId="335"/>
            <ac:spMk id="2" creationId="{5D3A009C-80E7-9618-70BF-3CE808406E0C}"/>
          </ac:spMkLst>
        </pc:spChg>
      </pc:sldChg>
    </pc:docChg>
  </pc:docChgLst>
  <pc:docChgLst>
    <pc:chgData name="Vanessa Msapenda" userId="S::vanessa.msapenda@anglicarewa.org.au::2ab2da82-8a09-48b6-bd2d-abcad4ff4c1a" providerId="AD" clId="Web-{4787AE9B-025C-987B-1D8D-659472A3D6D1}"/>
    <pc:docChg chg="addSld delSld modSld sldOrd">
      <pc:chgData name="Vanessa Msapenda" userId="S::vanessa.msapenda@anglicarewa.org.au::2ab2da82-8a09-48b6-bd2d-abcad4ff4c1a" providerId="AD" clId="Web-{4787AE9B-025C-987B-1D8D-659472A3D6D1}" dt="2024-08-09T03:30:51.146" v="769"/>
      <pc:docMkLst>
        <pc:docMk/>
      </pc:docMkLst>
      <pc:sldChg chg="modSp">
        <pc:chgData name="Vanessa Msapenda" userId="S::vanessa.msapenda@anglicarewa.org.au::2ab2da82-8a09-48b6-bd2d-abcad4ff4c1a" providerId="AD" clId="Web-{4787AE9B-025C-987B-1D8D-659472A3D6D1}" dt="2024-08-09T03:30:03.017" v="760" actId="20577"/>
        <pc:sldMkLst>
          <pc:docMk/>
          <pc:sldMk cId="3361642498" sldId="281"/>
        </pc:sldMkLst>
        <pc:spChg chg="mod">
          <ac:chgData name="Vanessa Msapenda" userId="S::vanessa.msapenda@anglicarewa.org.au::2ab2da82-8a09-48b6-bd2d-abcad4ff4c1a" providerId="AD" clId="Web-{4787AE9B-025C-987B-1D8D-659472A3D6D1}" dt="2024-08-09T03:30:03.017" v="760" actId="20577"/>
          <ac:spMkLst>
            <pc:docMk/>
            <pc:sldMk cId="3361642498" sldId="281"/>
            <ac:spMk id="2" creationId="{67E54926-8A27-8FBD-63B7-A95271781F8E}"/>
          </ac:spMkLst>
        </pc:spChg>
      </pc:sldChg>
      <pc:sldChg chg="modSp">
        <pc:chgData name="Vanessa Msapenda" userId="S::vanessa.msapenda@anglicarewa.org.au::2ab2da82-8a09-48b6-bd2d-abcad4ff4c1a" providerId="AD" clId="Web-{4787AE9B-025C-987B-1D8D-659472A3D6D1}" dt="2024-08-09T03:08:59.015" v="44" actId="20577"/>
        <pc:sldMkLst>
          <pc:docMk/>
          <pc:sldMk cId="2290339990" sldId="283"/>
        </pc:sldMkLst>
        <pc:spChg chg="mod">
          <ac:chgData name="Vanessa Msapenda" userId="S::vanessa.msapenda@anglicarewa.org.au::2ab2da82-8a09-48b6-bd2d-abcad4ff4c1a" providerId="AD" clId="Web-{4787AE9B-025C-987B-1D8D-659472A3D6D1}" dt="2024-08-09T03:08:59.015" v="44" actId="20577"/>
          <ac:spMkLst>
            <pc:docMk/>
            <pc:sldMk cId="2290339990" sldId="283"/>
            <ac:spMk id="5" creationId="{CACB957A-0231-C6D1-500B-8BF89BE23AA5}"/>
          </ac:spMkLst>
        </pc:spChg>
        <pc:spChg chg="mod">
          <ac:chgData name="Vanessa Msapenda" userId="S::vanessa.msapenda@anglicarewa.org.au::2ab2da82-8a09-48b6-bd2d-abcad4ff4c1a" providerId="AD" clId="Web-{4787AE9B-025C-987B-1D8D-659472A3D6D1}" dt="2024-08-09T03:08:42.639" v="38" actId="20577"/>
          <ac:spMkLst>
            <pc:docMk/>
            <pc:sldMk cId="2290339990" sldId="283"/>
            <ac:spMk id="10" creationId="{AD336842-2B6A-60FF-C387-5CB5B90B47E0}"/>
          </ac:spMkLst>
        </pc:spChg>
      </pc:sldChg>
      <pc:sldChg chg="delSp modSp">
        <pc:chgData name="Vanessa Msapenda" userId="S::vanessa.msapenda@anglicarewa.org.au::2ab2da82-8a09-48b6-bd2d-abcad4ff4c1a" providerId="AD" clId="Web-{4787AE9B-025C-987B-1D8D-659472A3D6D1}" dt="2024-08-09T03:30:51.146" v="769"/>
        <pc:sldMkLst>
          <pc:docMk/>
          <pc:sldMk cId="1312287853" sldId="289"/>
        </pc:sldMkLst>
        <pc:spChg chg="del mod">
          <ac:chgData name="Vanessa Msapenda" userId="S::vanessa.msapenda@anglicarewa.org.au::2ab2da82-8a09-48b6-bd2d-abcad4ff4c1a" providerId="AD" clId="Web-{4787AE9B-025C-987B-1D8D-659472A3D6D1}" dt="2024-08-09T03:30:51.130" v="768"/>
          <ac:spMkLst>
            <pc:docMk/>
            <pc:sldMk cId="1312287853" sldId="289"/>
            <ac:spMk id="20" creationId="{DA8EE72B-D7AF-1F9A-86C9-79C890D96F51}"/>
          </ac:spMkLst>
        </pc:spChg>
        <pc:picChg chg="del">
          <ac:chgData name="Vanessa Msapenda" userId="S::vanessa.msapenda@anglicarewa.org.au::2ab2da82-8a09-48b6-bd2d-abcad4ff4c1a" providerId="AD" clId="Web-{4787AE9B-025C-987B-1D8D-659472A3D6D1}" dt="2024-08-09T03:30:51.146" v="769"/>
          <ac:picMkLst>
            <pc:docMk/>
            <pc:sldMk cId="1312287853" sldId="289"/>
            <ac:picMk id="19" creationId="{0F64BAC2-6C27-3220-08ED-7CA120D7CA90}"/>
          </ac:picMkLst>
        </pc:picChg>
      </pc:sldChg>
      <pc:sldChg chg="modSp">
        <pc:chgData name="Vanessa Msapenda" userId="S::vanessa.msapenda@anglicarewa.org.au::2ab2da82-8a09-48b6-bd2d-abcad4ff4c1a" providerId="AD" clId="Web-{4787AE9B-025C-987B-1D8D-659472A3D6D1}" dt="2024-08-09T03:10:34.022" v="61" actId="20577"/>
        <pc:sldMkLst>
          <pc:docMk/>
          <pc:sldMk cId="2983817756" sldId="299"/>
        </pc:sldMkLst>
        <pc:spChg chg="mod">
          <ac:chgData name="Vanessa Msapenda" userId="S::vanessa.msapenda@anglicarewa.org.au::2ab2da82-8a09-48b6-bd2d-abcad4ff4c1a" providerId="AD" clId="Web-{4787AE9B-025C-987B-1D8D-659472A3D6D1}" dt="2024-08-09T03:10:34.022" v="61" actId="20577"/>
          <ac:spMkLst>
            <pc:docMk/>
            <pc:sldMk cId="2983817756" sldId="299"/>
            <ac:spMk id="19" creationId="{9FF097ED-B817-3177-0337-52C77E9A03C0}"/>
          </ac:spMkLst>
        </pc:spChg>
      </pc:sldChg>
      <pc:sldChg chg="del">
        <pc:chgData name="Vanessa Msapenda" userId="S::vanessa.msapenda@anglicarewa.org.au::2ab2da82-8a09-48b6-bd2d-abcad4ff4c1a" providerId="AD" clId="Web-{4787AE9B-025C-987B-1D8D-659472A3D6D1}" dt="2024-08-09T03:18:32.387" v="372"/>
        <pc:sldMkLst>
          <pc:docMk/>
          <pc:sldMk cId="4061088155" sldId="309"/>
        </pc:sldMkLst>
      </pc:sldChg>
      <pc:sldChg chg="modSp">
        <pc:chgData name="Vanessa Msapenda" userId="S::vanessa.msapenda@anglicarewa.org.au::2ab2da82-8a09-48b6-bd2d-abcad4ff4c1a" providerId="AD" clId="Web-{4787AE9B-025C-987B-1D8D-659472A3D6D1}" dt="2024-08-09T03:18:42.153" v="374" actId="20577"/>
        <pc:sldMkLst>
          <pc:docMk/>
          <pc:sldMk cId="3920622059" sldId="324"/>
        </pc:sldMkLst>
        <pc:spChg chg="mod">
          <ac:chgData name="Vanessa Msapenda" userId="S::vanessa.msapenda@anglicarewa.org.au::2ab2da82-8a09-48b6-bd2d-abcad4ff4c1a" providerId="AD" clId="Web-{4787AE9B-025C-987B-1D8D-659472A3D6D1}" dt="2024-08-09T03:18:42.153" v="374" actId="20577"/>
          <ac:spMkLst>
            <pc:docMk/>
            <pc:sldMk cId="3920622059" sldId="324"/>
            <ac:spMk id="9" creationId="{1389A102-6DCD-B0E8-CB0E-0AE53E468B0B}"/>
          </ac:spMkLst>
        </pc:spChg>
        <pc:picChg chg="mod">
          <ac:chgData name="Vanessa Msapenda" userId="S::vanessa.msapenda@anglicarewa.org.au::2ab2da82-8a09-48b6-bd2d-abcad4ff4c1a" providerId="AD" clId="Web-{4787AE9B-025C-987B-1D8D-659472A3D6D1}" dt="2024-08-09T03:18:36.996" v="373" actId="1076"/>
          <ac:picMkLst>
            <pc:docMk/>
            <pc:sldMk cId="3920622059" sldId="324"/>
            <ac:picMk id="6" creationId="{CAAD74EC-A6C3-7E7C-9BE0-56A64164D298}"/>
          </ac:picMkLst>
        </pc:picChg>
      </pc:sldChg>
      <pc:sldChg chg="modSp">
        <pc:chgData name="Vanessa Msapenda" userId="S::vanessa.msapenda@anglicarewa.org.au::2ab2da82-8a09-48b6-bd2d-abcad4ff4c1a" providerId="AD" clId="Web-{4787AE9B-025C-987B-1D8D-659472A3D6D1}" dt="2024-08-09T03:13:19.410" v="153" actId="20577"/>
        <pc:sldMkLst>
          <pc:docMk/>
          <pc:sldMk cId="3782164571" sldId="336"/>
        </pc:sldMkLst>
        <pc:spChg chg="mod">
          <ac:chgData name="Vanessa Msapenda" userId="S::vanessa.msapenda@anglicarewa.org.au::2ab2da82-8a09-48b6-bd2d-abcad4ff4c1a" providerId="AD" clId="Web-{4787AE9B-025C-987B-1D8D-659472A3D6D1}" dt="2024-08-09T03:13:19.410" v="153" actId="20577"/>
          <ac:spMkLst>
            <pc:docMk/>
            <pc:sldMk cId="3782164571" sldId="336"/>
            <ac:spMk id="2" creationId="{5D3A009C-80E7-9618-70BF-3CE808406E0C}"/>
          </ac:spMkLst>
        </pc:spChg>
        <pc:spChg chg="mod">
          <ac:chgData name="Vanessa Msapenda" userId="S::vanessa.msapenda@anglicarewa.org.au::2ab2da82-8a09-48b6-bd2d-abcad4ff4c1a" providerId="AD" clId="Web-{4787AE9B-025C-987B-1D8D-659472A3D6D1}" dt="2024-08-09T03:13:15.535" v="149" actId="20577"/>
          <ac:spMkLst>
            <pc:docMk/>
            <pc:sldMk cId="3782164571" sldId="336"/>
            <ac:spMk id="10" creationId="{023E2C52-1AC1-0197-0F1B-CB1AB0722535}"/>
          </ac:spMkLst>
        </pc:spChg>
      </pc:sldChg>
      <pc:sldChg chg="addSp delSp modSp">
        <pc:chgData name="Vanessa Msapenda" userId="S::vanessa.msapenda@anglicarewa.org.au::2ab2da82-8a09-48b6-bd2d-abcad4ff4c1a" providerId="AD" clId="Web-{4787AE9B-025C-987B-1D8D-659472A3D6D1}" dt="2024-08-09T03:24:47.071" v="525" actId="1076"/>
        <pc:sldMkLst>
          <pc:docMk/>
          <pc:sldMk cId="3594383023" sldId="339"/>
        </pc:sldMkLst>
        <pc:spChg chg="del mod">
          <ac:chgData name="Vanessa Msapenda" userId="S::vanessa.msapenda@anglicarewa.org.au::2ab2da82-8a09-48b6-bd2d-abcad4ff4c1a" providerId="AD" clId="Web-{4787AE9B-025C-987B-1D8D-659472A3D6D1}" dt="2024-08-09T03:15:52.562" v="254"/>
          <ac:spMkLst>
            <pc:docMk/>
            <pc:sldMk cId="3594383023" sldId="339"/>
            <ac:spMk id="5" creationId="{6B84E9C0-C25C-34D1-6784-AD66D093C275}"/>
          </ac:spMkLst>
        </pc:spChg>
        <pc:spChg chg="mod">
          <ac:chgData name="Vanessa Msapenda" userId="S::vanessa.msapenda@anglicarewa.org.au::2ab2da82-8a09-48b6-bd2d-abcad4ff4c1a" providerId="AD" clId="Web-{4787AE9B-025C-987B-1D8D-659472A3D6D1}" dt="2024-08-09T03:24:42.727" v="522" actId="1076"/>
          <ac:spMkLst>
            <pc:docMk/>
            <pc:sldMk cId="3594383023" sldId="339"/>
            <ac:spMk id="6" creationId="{A0F7335E-6A47-8C27-BDBD-517495979AF1}"/>
          </ac:spMkLst>
        </pc:spChg>
        <pc:picChg chg="add mod">
          <ac:chgData name="Vanessa Msapenda" userId="S::vanessa.msapenda@anglicarewa.org.au::2ab2da82-8a09-48b6-bd2d-abcad4ff4c1a" providerId="AD" clId="Web-{4787AE9B-025C-987B-1D8D-659472A3D6D1}" dt="2024-08-09T03:24:47.071" v="525" actId="1076"/>
          <ac:picMkLst>
            <pc:docMk/>
            <pc:sldMk cId="3594383023" sldId="339"/>
            <ac:picMk id="10" creationId="{6AC2B123-8AF9-5510-7A71-4EC056758641}"/>
          </ac:picMkLst>
        </pc:picChg>
        <pc:picChg chg="del">
          <ac:chgData name="Vanessa Msapenda" userId="S::vanessa.msapenda@anglicarewa.org.au::2ab2da82-8a09-48b6-bd2d-abcad4ff4c1a" providerId="AD" clId="Web-{4787AE9B-025C-987B-1D8D-659472A3D6D1}" dt="2024-08-09T03:18:30.027" v="371"/>
          <ac:picMkLst>
            <pc:docMk/>
            <pc:sldMk cId="3594383023" sldId="339"/>
            <ac:picMk id="2049" creationId="{91134E34-4B11-8BFD-D171-7D8749C7E74A}"/>
          </ac:picMkLst>
        </pc:picChg>
      </pc:sldChg>
      <pc:sldChg chg="modSp add ord replId">
        <pc:chgData name="Vanessa Msapenda" userId="S::vanessa.msapenda@anglicarewa.org.au::2ab2da82-8a09-48b6-bd2d-abcad4ff4c1a" providerId="AD" clId="Web-{4787AE9B-025C-987B-1D8D-659472A3D6D1}" dt="2024-08-09T03:27:26.865" v="715"/>
        <pc:sldMkLst>
          <pc:docMk/>
          <pc:sldMk cId="2304266990" sldId="340"/>
        </pc:sldMkLst>
        <pc:spChg chg="mod">
          <ac:chgData name="Vanessa Msapenda" userId="S::vanessa.msapenda@anglicarewa.org.au::2ab2da82-8a09-48b6-bd2d-abcad4ff4c1a" providerId="AD" clId="Web-{4787AE9B-025C-987B-1D8D-659472A3D6D1}" dt="2024-08-09T03:25:47.904" v="534" actId="20577"/>
          <ac:spMkLst>
            <pc:docMk/>
            <pc:sldMk cId="2304266990" sldId="340"/>
            <ac:spMk id="3" creationId="{B72DA17D-5CF2-D55D-627B-59153FD31446}"/>
          </ac:spMkLst>
        </pc:spChg>
        <pc:spChg chg="mod">
          <ac:chgData name="Vanessa Msapenda" userId="S::vanessa.msapenda@anglicarewa.org.au::2ab2da82-8a09-48b6-bd2d-abcad4ff4c1a" providerId="AD" clId="Web-{4787AE9B-025C-987B-1D8D-659472A3D6D1}" dt="2024-08-09T03:27:11.520" v="714" actId="20577"/>
          <ac:spMkLst>
            <pc:docMk/>
            <pc:sldMk cId="2304266990" sldId="340"/>
            <ac:spMk id="5" creationId="{4E4DE75B-06C8-18BE-D327-DB172390EA0D}"/>
          </ac:spMkLst>
        </pc:spChg>
      </pc:sldChg>
    </pc:docChg>
  </pc:docChgLst>
  <pc:docChgLst>
    <pc:chgData name="Andrew Kazim" userId="2331d3c3-9e4f-4afe-9880-9e5bc9a763db" providerId="ADAL" clId="{B125B70F-2542-493E-9E12-F42B7A06B765}"/>
    <pc:docChg chg="custSel modSld">
      <pc:chgData name="Andrew Kazim" userId="2331d3c3-9e4f-4afe-9880-9e5bc9a763db" providerId="ADAL" clId="{B125B70F-2542-493E-9E12-F42B7A06B765}" dt="2024-08-08T01:31:39.602" v="118" actId="207"/>
      <pc:docMkLst>
        <pc:docMk/>
      </pc:docMkLst>
      <pc:sldChg chg="addSp modSp mod">
        <pc:chgData name="Andrew Kazim" userId="2331d3c3-9e4f-4afe-9880-9e5bc9a763db" providerId="ADAL" clId="{B125B70F-2542-493E-9E12-F42B7A06B765}" dt="2024-08-08T01:25:48.310" v="12" actId="403"/>
        <pc:sldMkLst>
          <pc:docMk/>
          <pc:sldMk cId="2253900543" sldId="327"/>
        </pc:sldMkLst>
        <pc:spChg chg="mod">
          <ac:chgData name="Andrew Kazim" userId="2331d3c3-9e4f-4afe-9880-9e5bc9a763db" providerId="ADAL" clId="{B125B70F-2542-493E-9E12-F42B7A06B765}" dt="2024-08-08T01:25:15.421" v="8" actId="20577"/>
          <ac:spMkLst>
            <pc:docMk/>
            <pc:sldMk cId="2253900543" sldId="327"/>
            <ac:spMk id="17" creationId="{66F4B367-DCF3-177E-EAEA-D12544F411EF}"/>
          </ac:spMkLst>
        </pc:spChg>
        <pc:graphicFrameChg chg="add mod modGraphic">
          <ac:chgData name="Andrew Kazim" userId="2331d3c3-9e4f-4afe-9880-9e5bc9a763db" providerId="ADAL" clId="{B125B70F-2542-493E-9E12-F42B7A06B765}" dt="2024-08-08T01:25:48.310" v="12" actId="403"/>
          <ac:graphicFrameMkLst>
            <pc:docMk/>
            <pc:sldMk cId="2253900543" sldId="327"/>
            <ac:graphicFrameMk id="3" creationId="{2833417F-0493-91F8-4D29-7ED2459B6D9B}"/>
          </ac:graphicFrameMkLst>
        </pc:graphicFrameChg>
      </pc:sldChg>
      <pc:sldChg chg="delSp modSp mod">
        <pc:chgData name="Andrew Kazim" userId="2331d3c3-9e4f-4afe-9880-9e5bc9a763db" providerId="ADAL" clId="{B125B70F-2542-493E-9E12-F42B7A06B765}" dt="2024-08-08T01:31:39.602" v="118" actId="207"/>
        <pc:sldMkLst>
          <pc:docMk/>
          <pc:sldMk cId="2699372077" sldId="332"/>
        </pc:sldMkLst>
        <pc:spChg chg="mod">
          <ac:chgData name="Andrew Kazim" userId="2331d3c3-9e4f-4afe-9880-9e5bc9a763db" providerId="ADAL" clId="{B125B70F-2542-493E-9E12-F42B7A06B765}" dt="2024-08-08T01:31:39.602" v="118" actId="207"/>
          <ac:spMkLst>
            <pc:docMk/>
            <pc:sldMk cId="2699372077" sldId="332"/>
            <ac:spMk id="5" creationId="{4E4DE75B-06C8-18BE-D327-DB172390EA0D}"/>
          </ac:spMkLst>
        </pc:spChg>
        <pc:picChg chg="del">
          <ac:chgData name="Andrew Kazim" userId="2331d3c3-9e4f-4afe-9880-9e5bc9a763db" providerId="ADAL" clId="{B125B70F-2542-493E-9E12-F42B7A06B765}" dt="2024-08-08T01:14:11.066" v="0" actId="478"/>
          <ac:picMkLst>
            <pc:docMk/>
            <pc:sldMk cId="2699372077" sldId="332"/>
            <ac:picMk id="9" creationId="{1ED6888A-C925-FFE1-C925-D63483A2D507}"/>
          </ac:picMkLst>
        </pc:picChg>
      </pc:sldChg>
    </pc:docChg>
  </pc:docChgLst>
  <pc:docChgLst>
    <pc:chgData name="Vanessa Msapenda" userId="2ab2da82-8a09-48b6-bd2d-abcad4ff4c1a" providerId="ADAL" clId="{B2CF9245-3E98-4DC3-81A6-FDDD1FF1A429}"/>
    <pc:docChg chg="undo custSel addSld delSld modSld sldOrd">
      <pc:chgData name="Vanessa Msapenda" userId="2ab2da82-8a09-48b6-bd2d-abcad4ff4c1a" providerId="ADAL" clId="{B2CF9245-3E98-4DC3-81A6-FDDD1FF1A429}" dt="2024-08-08T01:10:36.652" v="3179" actId="20577"/>
      <pc:docMkLst>
        <pc:docMk/>
      </pc:docMkLst>
      <pc:sldChg chg="modSp mod">
        <pc:chgData name="Vanessa Msapenda" userId="2ab2da82-8a09-48b6-bd2d-abcad4ff4c1a" providerId="ADAL" clId="{B2CF9245-3E98-4DC3-81A6-FDDD1FF1A429}" dt="2024-08-06T08:34:51.106" v="103" actId="20577"/>
        <pc:sldMkLst>
          <pc:docMk/>
          <pc:sldMk cId="481626366" sldId="257"/>
        </pc:sldMkLst>
        <pc:spChg chg="mod">
          <ac:chgData name="Vanessa Msapenda" userId="2ab2da82-8a09-48b6-bd2d-abcad4ff4c1a" providerId="ADAL" clId="{B2CF9245-3E98-4DC3-81A6-FDDD1FF1A429}" dt="2024-08-06T08:34:14.931" v="29" actId="20577"/>
          <ac:spMkLst>
            <pc:docMk/>
            <pc:sldMk cId="481626366" sldId="257"/>
            <ac:spMk id="7" creationId="{AEBBA9A0-4C4F-3464-07B7-A02BAF61A53E}"/>
          </ac:spMkLst>
        </pc:spChg>
        <pc:spChg chg="mod">
          <ac:chgData name="Vanessa Msapenda" userId="2ab2da82-8a09-48b6-bd2d-abcad4ff4c1a" providerId="ADAL" clId="{B2CF9245-3E98-4DC3-81A6-FDDD1FF1A429}" dt="2024-08-06T08:34:51.106" v="103" actId="20577"/>
          <ac:spMkLst>
            <pc:docMk/>
            <pc:sldMk cId="481626366" sldId="257"/>
            <ac:spMk id="28" creationId="{ABC306D0-DB96-7FD1-D313-E54DFF455759}"/>
          </ac:spMkLst>
        </pc:spChg>
      </pc:sldChg>
      <pc:sldChg chg="modSp mod ord">
        <pc:chgData name="Vanessa Msapenda" userId="2ab2da82-8a09-48b6-bd2d-abcad4ff4c1a" providerId="ADAL" clId="{B2CF9245-3E98-4DC3-81A6-FDDD1FF1A429}" dt="2024-08-08T00:44:34.315" v="3011"/>
        <pc:sldMkLst>
          <pc:docMk/>
          <pc:sldMk cId="3361642498" sldId="281"/>
        </pc:sldMkLst>
        <pc:spChg chg="mod">
          <ac:chgData name="Vanessa Msapenda" userId="2ab2da82-8a09-48b6-bd2d-abcad4ff4c1a" providerId="ADAL" clId="{B2CF9245-3E98-4DC3-81A6-FDDD1FF1A429}" dt="2024-08-08T00:25:05.969" v="2944" actId="20577"/>
          <ac:spMkLst>
            <pc:docMk/>
            <pc:sldMk cId="3361642498" sldId="281"/>
            <ac:spMk id="2" creationId="{67E54926-8A27-8FBD-63B7-A95271781F8E}"/>
          </ac:spMkLst>
        </pc:spChg>
      </pc:sldChg>
      <pc:sldChg chg="modSp mod">
        <pc:chgData name="Vanessa Msapenda" userId="2ab2da82-8a09-48b6-bd2d-abcad4ff4c1a" providerId="ADAL" clId="{B2CF9245-3E98-4DC3-81A6-FDDD1FF1A429}" dt="2024-08-07T23:16:12.225" v="839" actId="20577"/>
        <pc:sldMkLst>
          <pc:docMk/>
          <pc:sldMk cId="2290339990" sldId="283"/>
        </pc:sldMkLst>
        <pc:spChg chg="mod">
          <ac:chgData name="Vanessa Msapenda" userId="2ab2da82-8a09-48b6-bd2d-abcad4ff4c1a" providerId="ADAL" clId="{B2CF9245-3E98-4DC3-81A6-FDDD1FF1A429}" dt="2024-08-07T23:16:12.225" v="839" actId="20577"/>
          <ac:spMkLst>
            <pc:docMk/>
            <pc:sldMk cId="2290339990" sldId="283"/>
            <ac:spMk id="5" creationId="{CACB957A-0231-C6D1-500B-8BF89BE23AA5}"/>
          </ac:spMkLst>
        </pc:spChg>
      </pc:sldChg>
      <pc:sldChg chg="ord">
        <pc:chgData name="Vanessa Msapenda" userId="2ab2da82-8a09-48b6-bd2d-abcad4ff4c1a" providerId="ADAL" clId="{B2CF9245-3E98-4DC3-81A6-FDDD1FF1A429}" dt="2024-08-08T00:44:36.652" v="3013"/>
        <pc:sldMkLst>
          <pc:docMk/>
          <pc:sldMk cId="1236785147" sldId="285"/>
        </pc:sldMkLst>
      </pc:sldChg>
      <pc:sldChg chg="addSp delSp modSp mod ord">
        <pc:chgData name="Vanessa Msapenda" userId="2ab2da82-8a09-48b6-bd2d-abcad4ff4c1a" providerId="ADAL" clId="{B2CF9245-3E98-4DC3-81A6-FDDD1FF1A429}" dt="2024-08-07T23:22:38.259" v="1222" actId="20577"/>
        <pc:sldMkLst>
          <pc:docMk/>
          <pc:sldMk cId="2983817756" sldId="299"/>
        </pc:sldMkLst>
        <pc:spChg chg="mod">
          <ac:chgData name="Vanessa Msapenda" userId="2ab2da82-8a09-48b6-bd2d-abcad4ff4c1a" providerId="ADAL" clId="{B2CF9245-3E98-4DC3-81A6-FDDD1FF1A429}" dt="2024-08-07T23:22:23.303" v="1214" actId="1076"/>
          <ac:spMkLst>
            <pc:docMk/>
            <pc:sldMk cId="2983817756" sldId="299"/>
            <ac:spMk id="2" creationId="{5D3A009C-80E7-9618-70BF-3CE808406E0C}"/>
          </ac:spMkLst>
        </pc:spChg>
        <pc:spChg chg="del mod">
          <ac:chgData name="Vanessa Msapenda" userId="2ab2da82-8a09-48b6-bd2d-abcad4ff4c1a" providerId="ADAL" clId="{B2CF9245-3E98-4DC3-81A6-FDDD1FF1A429}" dt="2024-08-07T23:22:18.823" v="1211" actId="478"/>
          <ac:spMkLst>
            <pc:docMk/>
            <pc:sldMk cId="2983817756" sldId="299"/>
            <ac:spMk id="3" creationId="{B72DA17D-5CF2-D55D-627B-59153FD31446}"/>
          </ac:spMkLst>
        </pc:spChg>
        <pc:spChg chg="del">
          <ac:chgData name="Vanessa Msapenda" userId="2ab2da82-8a09-48b6-bd2d-abcad4ff4c1a" providerId="ADAL" clId="{B2CF9245-3E98-4DC3-81A6-FDDD1FF1A429}" dt="2024-08-06T08:45:24.969" v="385" actId="478"/>
          <ac:spMkLst>
            <pc:docMk/>
            <pc:sldMk cId="2983817756" sldId="299"/>
            <ac:spMk id="6" creationId="{5CCC728A-AE57-100A-C47E-857F8D7B989D}"/>
          </ac:spMkLst>
        </pc:spChg>
        <pc:spChg chg="add">
          <ac:chgData name="Vanessa Msapenda" userId="2ab2da82-8a09-48b6-bd2d-abcad4ff4c1a" providerId="ADAL" clId="{B2CF9245-3E98-4DC3-81A6-FDDD1FF1A429}" dt="2024-08-06T08:44:53.495" v="344"/>
          <ac:spMkLst>
            <pc:docMk/>
            <pc:sldMk cId="2983817756" sldId="299"/>
            <ac:spMk id="8" creationId="{F382118C-976C-105F-B330-DDA3D709362E}"/>
          </ac:spMkLst>
        </pc:spChg>
        <pc:spChg chg="add del mod">
          <ac:chgData name="Vanessa Msapenda" userId="2ab2da82-8a09-48b6-bd2d-abcad4ff4c1a" providerId="ADAL" clId="{B2CF9245-3E98-4DC3-81A6-FDDD1FF1A429}" dt="2024-08-06T08:49:21.223" v="441" actId="478"/>
          <ac:spMkLst>
            <pc:docMk/>
            <pc:sldMk cId="2983817756" sldId="299"/>
            <ac:spMk id="9" creationId="{1389A102-6DCD-B0E8-CB0E-0AE53E468B0B}"/>
          </ac:spMkLst>
        </pc:spChg>
        <pc:spChg chg="add del mod">
          <ac:chgData name="Vanessa Msapenda" userId="2ab2da82-8a09-48b6-bd2d-abcad4ff4c1a" providerId="ADAL" clId="{B2CF9245-3E98-4DC3-81A6-FDDD1FF1A429}" dt="2024-08-07T23:17:58.659" v="847" actId="478"/>
          <ac:spMkLst>
            <pc:docMk/>
            <pc:sldMk cId="2983817756" sldId="299"/>
            <ac:spMk id="10" creationId="{A5339B3D-69C9-0CDC-0021-431D9DA848E4}"/>
          </ac:spMkLst>
        </pc:spChg>
        <pc:spChg chg="add mod">
          <ac:chgData name="Vanessa Msapenda" userId="2ab2da82-8a09-48b6-bd2d-abcad4ff4c1a" providerId="ADAL" clId="{B2CF9245-3E98-4DC3-81A6-FDDD1FF1A429}" dt="2024-08-07T23:22:38.259" v="1222" actId="20577"/>
          <ac:spMkLst>
            <pc:docMk/>
            <pc:sldMk cId="2983817756" sldId="299"/>
            <ac:spMk id="19" creationId="{9FF097ED-B817-3177-0337-52C77E9A03C0}"/>
          </ac:spMkLst>
        </pc:spChg>
        <pc:picChg chg="del">
          <ac:chgData name="Vanessa Msapenda" userId="2ab2da82-8a09-48b6-bd2d-abcad4ff4c1a" providerId="ADAL" clId="{B2CF9245-3E98-4DC3-81A6-FDDD1FF1A429}" dt="2024-08-06T08:45:36.500" v="389" actId="478"/>
          <ac:picMkLst>
            <pc:docMk/>
            <pc:sldMk cId="2983817756" sldId="299"/>
            <ac:picMk id="5" creationId="{23283A1C-CD97-42A4-ECC0-4564F8D21A84}"/>
          </ac:picMkLst>
        </pc:picChg>
        <pc:picChg chg="add del mod">
          <ac:chgData name="Vanessa Msapenda" userId="2ab2da82-8a09-48b6-bd2d-abcad4ff4c1a" providerId="ADAL" clId="{B2CF9245-3E98-4DC3-81A6-FDDD1FF1A429}" dt="2024-08-06T09:08:50.007" v="532" actId="478"/>
          <ac:picMkLst>
            <pc:docMk/>
            <pc:sldMk cId="2983817756" sldId="299"/>
            <ac:picMk id="12" creationId="{0442A4C8-D333-7894-3A9D-A118F3D3E088}"/>
          </ac:picMkLst>
        </pc:picChg>
        <pc:picChg chg="add mod">
          <ac:chgData name="Vanessa Msapenda" userId="2ab2da82-8a09-48b6-bd2d-abcad4ff4c1a" providerId="ADAL" clId="{B2CF9245-3E98-4DC3-81A6-FDDD1FF1A429}" dt="2024-08-07T23:22:30.603" v="1218" actId="1076"/>
          <ac:picMkLst>
            <pc:docMk/>
            <pc:sldMk cId="2983817756" sldId="299"/>
            <ac:picMk id="14" creationId="{17C65444-2780-B875-FD7C-D68FBDBBBDE1}"/>
          </ac:picMkLst>
        </pc:picChg>
        <pc:picChg chg="add del mod">
          <ac:chgData name="Vanessa Msapenda" userId="2ab2da82-8a09-48b6-bd2d-abcad4ff4c1a" providerId="ADAL" clId="{B2CF9245-3E98-4DC3-81A6-FDDD1FF1A429}" dt="2024-08-07T23:18:57.932" v="858" actId="478"/>
          <ac:picMkLst>
            <pc:docMk/>
            <pc:sldMk cId="2983817756" sldId="299"/>
            <ac:picMk id="16" creationId="{3A0F6E69-8684-5A78-7ABD-62A089A98770}"/>
          </ac:picMkLst>
        </pc:picChg>
        <pc:picChg chg="add mod">
          <ac:chgData name="Vanessa Msapenda" userId="2ab2da82-8a09-48b6-bd2d-abcad4ff4c1a" providerId="ADAL" clId="{B2CF9245-3E98-4DC3-81A6-FDDD1FF1A429}" dt="2024-08-07T23:22:19.939" v="1212" actId="1076"/>
          <ac:picMkLst>
            <pc:docMk/>
            <pc:sldMk cId="2983817756" sldId="299"/>
            <ac:picMk id="18" creationId="{2F7D2B47-7061-66B7-7942-88E8A71744B0}"/>
          </ac:picMkLst>
        </pc:picChg>
        <pc:picChg chg="add mod">
          <ac:chgData name="Vanessa Msapenda" userId="2ab2da82-8a09-48b6-bd2d-abcad4ff4c1a" providerId="ADAL" clId="{B2CF9245-3E98-4DC3-81A6-FDDD1FF1A429}" dt="2024-08-06T08:45:14.107" v="381" actId="1076"/>
          <ac:picMkLst>
            <pc:docMk/>
            <pc:sldMk cId="2983817756" sldId="299"/>
            <ac:picMk id="2049" creationId="{91134E34-4B11-8BFD-D171-7D8749C7E74A}"/>
          </ac:picMkLst>
        </pc:picChg>
      </pc:sldChg>
      <pc:sldChg chg="del">
        <pc:chgData name="Vanessa Msapenda" userId="2ab2da82-8a09-48b6-bd2d-abcad4ff4c1a" providerId="ADAL" clId="{B2CF9245-3E98-4DC3-81A6-FDDD1FF1A429}" dt="2024-08-06T08:36:07.296" v="288" actId="47"/>
        <pc:sldMkLst>
          <pc:docMk/>
          <pc:sldMk cId="4031277523" sldId="300"/>
        </pc:sldMkLst>
      </pc:sldChg>
      <pc:sldChg chg="del">
        <pc:chgData name="Vanessa Msapenda" userId="2ab2da82-8a09-48b6-bd2d-abcad4ff4c1a" providerId="ADAL" clId="{B2CF9245-3E98-4DC3-81A6-FDDD1FF1A429}" dt="2024-08-06T08:37:17.791" v="329" actId="47"/>
        <pc:sldMkLst>
          <pc:docMk/>
          <pc:sldMk cId="3358704821" sldId="301"/>
        </pc:sldMkLst>
      </pc:sldChg>
      <pc:sldChg chg="del">
        <pc:chgData name="Vanessa Msapenda" userId="2ab2da82-8a09-48b6-bd2d-abcad4ff4c1a" providerId="ADAL" clId="{B2CF9245-3E98-4DC3-81A6-FDDD1FF1A429}" dt="2024-08-06T08:38:45.225" v="338" actId="47"/>
        <pc:sldMkLst>
          <pc:docMk/>
          <pc:sldMk cId="1475463957" sldId="304"/>
        </pc:sldMkLst>
      </pc:sldChg>
      <pc:sldChg chg="modSp del mod">
        <pc:chgData name="Vanessa Msapenda" userId="2ab2da82-8a09-48b6-bd2d-abcad4ff4c1a" providerId="ADAL" clId="{B2CF9245-3E98-4DC3-81A6-FDDD1FF1A429}" dt="2024-08-08T00:44:40.686" v="3014" actId="47"/>
        <pc:sldMkLst>
          <pc:docMk/>
          <pc:sldMk cId="3571349106" sldId="305"/>
        </pc:sldMkLst>
        <pc:spChg chg="mod">
          <ac:chgData name="Vanessa Msapenda" userId="2ab2da82-8a09-48b6-bd2d-abcad4ff4c1a" providerId="ADAL" clId="{B2CF9245-3E98-4DC3-81A6-FDDD1FF1A429}" dt="2024-08-06T08:37:45.903" v="337" actId="20577"/>
          <ac:spMkLst>
            <pc:docMk/>
            <pc:sldMk cId="3571349106" sldId="305"/>
            <ac:spMk id="3" creationId="{B72DA17D-5CF2-D55D-627B-59153FD31446}"/>
          </ac:spMkLst>
        </pc:spChg>
      </pc:sldChg>
      <pc:sldChg chg="addSp modSp mod ord modAnim modNotesTx">
        <pc:chgData name="Vanessa Msapenda" userId="2ab2da82-8a09-48b6-bd2d-abcad4ff4c1a" providerId="ADAL" clId="{B2CF9245-3E98-4DC3-81A6-FDDD1FF1A429}" dt="2024-08-08T01:10:36.652" v="3179" actId="20577"/>
        <pc:sldMkLst>
          <pc:docMk/>
          <pc:sldMk cId="4061088155" sldId="309"/>
        </pc:sldMkLst>
        <pc:spChg chg="mod">
          <ac:chgData name="Vanessa Msapenda" userId="2ab2da82-8a09-48b6-bd2d-abcad4ff4c1a" providerId="ADAL" clId="{B2CF9245-3E98-4DC3-81A6-FDDD1FF1A429}" dt="2024-08-06T08:49:04.485" v="435" actId="20577"/>
          <ac:spMkLst>
            <pc:docMk/>
            <pc:sldMk cId="4061088155" sldId="309"/>
            <ac:spMk id="3" creationId="{B72DA17D-5CF2-D55D-627B-59153FD31446}"/>
          </ac:spMkLst>
        </pc:spChg>
        <pc:spChg chg="add mod">
          <ac:chgData name="Vanessa Msapenda" userId="2ab2da82-8a09-48b6-bd2d-abcad4ff4c1a" providerId="ADAL" clId="{B2CF9245-3E98-4DC3-81A6-FDDD1FF1A429}" dt="2024-08-08T01:10:36.652" v="3179" actId="20577"/>
          <ac:spMkLst>
            <pc:docMk/>
            <pc:sldMk cId="4061088155" sldId="309"/>
            <ac:spMk id="4" creationId="{E815DCF9-1AB6-3BFF-EDA3-193081AE8217}"/>
          </ac:spMkLst>
        </pc:spChg>
        <pc:spChg chg="mod">
          <ac:chgData name="Vanessa Msapenda" userId="2ab2da82-8a09-48b6-bd2d-abcad4ff4c1a" providerId="ADAL" clId="{B2CF9245-3E98-4DC3-81A6-FDDD1FF1A429}" dt="2024-08-06T08:49:10.670" v="439" actId="20577"/>
          <ac:spMkLst>
            <pc:docMk/>
            <pc:sldMk cId="4061088155" sldId="309"/>
            <ac:spMk id="6" creationId="{5CCC728A-AE57-100A-C47E-857F8D7B989D}"/>
          </ac:spMkLst>
        </pc:spChg>
      </pc:sldChg>
      <pc:sldChg chg="del">
        <pc:chgData name="Vanessa Msapenda" userId="2ab2da82-8a09-48b6-bd2d-abcad4ff4c1a" providerId="ADAL" clId="{B2CF9245-3E98-4DC3-81A6-FDDD1FF1A429}" dt="2024-08-07T23:40:51.918" v="2350" actId="47"/>
        <pc:sldMkLst>
          <pc:docMk/>
          <pc:sldMk cId="3802229356" sldId="310"/>
        </pc:sldMkLst>
      </pc:sldChg>
      <pc:sldChg chg="addSp delSp modSp mod">
        <pc:chgData name="Vanessa Msapenda" userId="2ab2da82-8a09-48b6-bd2d-abcad4ff4c1a" providerId="ADAL" clId="{B2CF9245-3E98-4DC3-81A6-FDDD1FF1A429}" dt="2024-08-07T23:59:01.249" v="2817" actId="1076"/>
        <pc:sldMkLst>
          <pc:docMk/>
          <pc:sldMk cId="3024811" sldId="311"/>
        </pc:sldMkLst>
        <pc:spChg chg="mod">
          <ac:chgData name="Vanessa Msapenda" userId="2ab2da82-8a09-48b6-bd2d-abcad4ff4c1a" providerId="ADAL" clId="{B2CF9245-3E98-4DC3-81A6-FDDD1FF1A429}" dt="2024-08-07T23:57:10.896" v="2687" actId="20577"/>
          <ac:spMkLst>
            <pc:docMk/>
            <pc:sldMk cId="3024811" sldId="311"/>
            <ac:spMk id="3" creationId="{B72DA17D-5CF2-D55D-627B-59153FD31446}"/>
          </ac:spMkLst>
        </pc:spChg>
        <pc:spChg chg="del mod">
          <ac:chgData name="Vanessa Msapenda" userId="2ab2da82-8a09-48b6-bd2d-abcad4ff4c1a" providerId="ADAL" clId="{B2CF9245-3E98-4DC3-81A6-FDDD1FF1A429}" dt="2024-08-07T23:57:43.188" v="2739" actId="478"/>
          <ac:spMkLst>
            <pc:docMk/>
            <pc:sldMk cId="3024811" sldId="311"/>
            <ac:spMk id="6" creationId="{5CCC728A-AE57-100A-C47E-857F8D7B989D}"/>
          </ac:spMkLst>
        </pc:spChg>
        <pc:spChg chg="add mod">
          <ac:chgData name="Vanessa Msapenda" userId="2ab2da82-8a09-48b6-bd2d-abcad4ff4c1a" providerId="ADAL" clId="{B2CF9245-3E98-4DC3-81A6-FDDD1FF1A429}" dt="2024-08-07T23:59:01.249" v="2817" actId="1076"/>
          <ac:spMkLst>
            <pc:docMk/>
            <pc:sldMk cId="3024811" sldId="311"/>
            <ac:spMk id="8" creationId="{20291EC0-A261-07D5-8532-63DF67262A4E}"/>
          </ac:spMkLst>
        </pc:spChg>
      </pc:sldChg>
      <pc:sldChg chg="del">
        <pc:chgData name="Vanessa Msapenda" userId="2ab2da82-8a09-48b6-bd2d-abcad4ff4c1a" providerId="ADAL" clId="{B2CF9245-3E98-4DC3-81A6-FDDD1FF1A429}" dt="2024-08-06T08:39:05.556" v="341" actId="47"/>
        <pc:sldMkLst>
          <pc:docMk/>
          <pc:sldMk cId="176803595" sldId="312"/>
        </pc:sldMkLst>
      </pc:sldChg>
      <pc:sldChg chg="del">
        <pc:chgData name="Vanessa Msapenda" userId="2ab2da82-8a09-48b6-bd2d-abcad4ff4c1a" providerId="ADAL" clId="{B2CF9245-3E98-4DC3-81A6-FDDD1FF1A429}" dt="2024-08-08T00:44:51.081" v="3015" actId="47"/>
        <pc:sldMkLst>
          <pc:docMk/>
          <pc:sldMk cId="1289029083" sldId="315"/>
        </pc:sldMkLst>
      </pc:sldChg>
      <pc:sldChg chg="addSp del mod">
        <pc:chgData name="Vanessa Msapenda" userId="2ab2da82-8a09-48b6-bd2d-abcad4ff4c1a" providerId="ADAL" clId="{B2CF9245-3E98-4DC3-81A6-FDDD1FF1A429}" dt="2024-08-06T08:48:57.099" v="414" actId="47"/>
        <pc:sldMkLst>
          <pc:docMk/>
          <pc:sldMk cId="2081893537" sldId="318"/>
        </pc:sldMkLst>
        <pc:picChg chg="add">
          <ac:chgData name="Vanessa Msapenda" userId="2ab2da82-8a09-48b6-bd2d-abcad4ff4c1a" providerId="ADAL" clId="{B2CF9245-3E98-4DC3-81A6-FDDD1FF1A429}" dt="2024-08-06T08:40:04.679" v="342" actId="22"/>
          <ac:picMkLst>
            <pc:docMk/>
            <pc:sldMk cId="2081893537" sldId="318"/>
            <ac:picMk id="6" creationId="{0DE5C4C7-BAD0-D796-72FD-886AF7CDDBE0}"/>
          </ac:picMkLst>
        </pc:picChg>
        <pc:picChg chg="add">
          <ac:chgData name="Vanessa Msapenda" userId="2ab2da82-8a09-48b6-bd2d-abcad4ff4c1a" providerId="ADAL" clId="{B2CF9245-3E98-4DC3-81A6-FDDD1FF1A429}" dt="2024-08-06T08:41:33.977" v="343" actId="22"/>
          <ac:picMkLst>
            <pc:docMk/>
            <pc:sldMk cId="2081893537" sldId="318"/>
            <ac:picMk id="9" creationId="{AD9D523E-006D-5622-C3C1-9184A9791ECC}"/>
          </ac:picMkLst>
        </pc:picChg>
      </pc:sldChg>
      <pc:sldChg chg="modSp del mod">
        <pc:chgData name="Vanessa Msapenda" userId="2ab2da82-8a09-48b6-bd2d-abcad4ff4c1a" providerId="ADAL" clId="{B2CF9245-3E98-4DC3-81A6-FDDD1FF1A429}" dt="2024-08-07T23:49:24.382" v="2583" actId="47"/>
        <pc:sldMkLst>
          <pc:docMk/>
          <pc:sldMk cId="731189962" sldId="319"/>
        </pc:sldMkLst>
        <pc:spChg chg="mod">
          <ac:chgData name="Vanessa Msapenda" userId="2ab2da82-8a09-48b6-bd2d-abcad4ff4c1a" providerId="ADAL" clId="{B2CF9245-3E98-4DC3-81A6-FDDD1FF1A429}" dt="2024-08-07T23:42:00.517" v="2353" actId="20577"/>
          <ac:spMkLst>
            <pc:docMk/>
            <pc:sldMk cId="731189962" sldId="319"/>
            <ac:spMk id="6" creationId="{5CCC728A-AE57-100A-C47E-857F8D7B989D}"/>
          </ac:spMkLst>
        </pc:spChg>
      </pc:sldChg>
      <pc:sldChg chg="del">
        <pc:chgData name="Vanessa Msapenda" userId="2ab2da82-8a09-48b6-bd2d-abcad4ff4c1a" providerId="ADAL" clId="{B2CF9245-3E98-4DC3-81A6-FDDD1FF1A429}" dt="2024-08-07T23:49:22.820" v="2582" actId="47"/>
        <pc:sldMkLst>
          <pc:docMk/>
          <pc:sldMk cId="3028052216" sldId="320"/>
        </pc:sldMkLst>
      </pc:sldChg>
      <pc:sldChg chg="del">
        <pc:chgData name="Vanessa Msapenda" userId="2ab2da82-8a09-48b6-bd2d-abcad4ff4c1a" providerId="ADAL" clId="{B2CF9245-3E98-4DC3-81A6-FDDD1FF1A429}" dt="2024-08-07T23:44:48.908" v="2428" actId="47"/>
        <pc:sldMkLst>
          <pc:docMk/>
          <pc:sldMk cId="2487912639" sldId="321"/>
        </pc:sldMkLst>
      </pc:sldChg>
      <pc:sldChg chg="del">
        <pc:chgData name="Vanessa Msapenda" userId="2ab2da82-8a09-48b6-bd2d-abcad4ff4c1a" providerId="ADAL" clId="{B2CF9245-3E98-4DC3-81A6-FDDD1FF1A429}" dt="2024-08-07T23:41:50.858" v="2352" actId="47"/>
        <pc:sldMkLst>
          <pc:docMk/>
          <pc:sldMk cId="1156543962" sldId="322"/>
        </pc:sldMkLst>
      </pc:sldChg>
      <pc:sldChg chg="del">
        <pc:chgData name="Vanessa Msapenda" userId="2ab2da82-8a09-48b6-bd2d-abcad4ff4c1a" providerId="ADAL" clId="{B2CF9245-3E98-4DC3-81A6-FDDD1FF1A429}" dt="2024-08-07T23:41:49.756" v="2351" actId="47"/>
        <pc:sldMkLst>
          <pc:docMk/>
          <pc:sldMk cId="29801951" sldId="323"/>
        </pc:sldMkLst>
      </pc:sldChg>
      <pc:sldChg chg="addSp delSp modSp add mod">
        <pc:chgData name="Vanessa Msapenda" userId="2ab2da82-8a09-48b6-bd2d-abcad4ff4c1a" providerId="ADAL" clId="{B2CF9245-3E98-4DC3-81A6-FDDD1FF1A429}" dt="2024-08-08T00:12:42.736" v="2880" actId="20577"/>
        <pc:sldMkLst>
          <pc:docMk/>
          <pc:sldMk cId="3920622059" sldId="324"/>
        </pc:sldMkLst>
        <pc:spChg chg="mod">
          <ac:chgData name="Vanessa Msapenda" userId="2ab2da82-8a09-48b6-bd2d-abcad4ff4c1a" providerId="ADAL" clId="{B2CF9245-3E98-4DC3-81A6-FDDD1FF1A429}" dt="2024-08-07T23:44:06.637" v="2424" actId="20577"/>
          <ac:spMkLst>
            <pc:docMk/>
            <pc:sldMk cId="3920622059" sldId="324"/>
            <ac:spMk id="2" creationId="{5D3A009C-80E7-9618-70BF-3CE808406E0C}"/>
          </ac:spMkLst>
        </pc:spChg>
        <pc:spChg chg="mod">
          <ac:chgData name="Vanessa Msapenda" userId="2ab2da82-8a09-48b6-bd2d-abcad4ff4c1a" providerId="ADAL" clId="{B2CF9245-3E98-4DC3-81A6-FDDD1FF1A429}" dt="2024-08-08T00:12:42.736" v="2880" actId="20577"/>
          <ac:spMkLst>
            <pc:docMk/>
            <pc:sldMk cId="3920622059" sldId="324"/>
            <ac:spMk id="3" creationId="{B72DA17D-5CF2-D55D-627B-59153FD31446}"/>
          </ac:spMkLst>
        </pc:spChg>
        <pc:spChg chg="mod">
          <ac:chgData name="Vanessa Msapenda" userId="2ab2da82-8a09-48b6-bd2d-abcad4ff4c1a" providerId="ADAL" clId="{B2CF9245-3E98-4DC3-81A6-FDDD1FF1A429}" dt="2024-08-08T00:12:22.378" v="2866" actId="14100"/>
          <ac:spMkLst>
            <pc:docMk/>
            <pc:sldMk cId="3920622059" sldId="324"/>
            <ac:spMk id="9" creationId="{1389A102-6DCD-B0E8-CB0E-0AE53E468B0B}"/>
          </ac:spMkLst>
        </pc:spChg>
        <pc:picChg chg="add mod">
          <ac:chgData name="Vanessa Msapenda" userId="2ab2da82-8a09-48b6-bd2d-abcad4ff4c1a" providerId="ADAL" clId="{B2CF9245-3E98-4DC3-81A6-FDDD1FF1A429}" dt="2024-08-08T00:12:19.438" v="2865" actId="1076"/>
          <ac:picMkLst>
            <pc:docMk/>
            <pc:sldMk cId="3920622059" sldId="324"/>
            <ac:picMk id="6" creationId="{CAAD74EC-A6C3-7E7C-9BE0-56A64164D298}"/>
          </ac:picMkLst>
        </pc:picChg>
        <pc:picChg chg="add del mod">
          <ac:chgData name="Vanessa Msapenda" userId="2ab2da82-8a09-48b6-bd2d-abcad4ff4c1a" providerId="ADAL" clId="{B2CF9245-3E98-4DC3-81A6-FDDD1FF1A429}" dt="2024-08-08T00:12:35.701" v="2867" actId="478"/>
          <ac:picMkLst>
            <pc:docMk/>
            <pc:sldMk cId="3920622059" sldId="324"/>
            <ac:picMk id="11" creationId="{0D11333D-7B31-E773-A65D-0F4786F6F024}"/>
          </ac:picMkLst>
        </pc:picChg>
      </pc:sldChg>
      <pc:sldChg chg="addSp modSp add del mod">
        <pc:chgData name="Vanessa Msapenda" userId="2ab2da82-8a09-48b6-bd2d-abcad4ff4c1a" providerId="ADAL" clId="{B2CF9245-3E98-4DC3-81A6-FDDD1FF1A429}" dt="2024-08-07T23:37:00.680" v="2158" actId="47"/>
        <pc:sldMkLst>
          <pc:docMk/>
          <pc:sldMk cId="3194821792" sldId="325"/>
        </pc:sldMkLst>
        <pc:spChg chg="mod">
          <ac:chgData name="Vanessa Msapenda" userId="2ab2da82-8a09-48b6-bd2d-abcad4ff4c1a" providerId="ADAL" clId="{B2CF9245-3E98-4DC3-81A6-FDDD1FF1A429}" dt="2024-08-07T23:36:40.609" v="2155" actId="20577"/>
          <ac:spMkLst>
            <pc:docMk/>
            <pc:sldMk cId="3194821792" sldId="325"/>
            <ac:spMk id="2" creationId="{5D3A009C-80E7-9618-70BF-3CE808406E0C}"/>
          </ac:spMkLst>
        </pc:spChg>
        <pc:spChg chg="mod">
          <ac:chgData name="Vanessa Msapenda" userId="2ab2da82-8a09-48b6-bd2d-abcad4ff4c1a" providerId="ADAL" clId="{B2CF9245-3E98-4DC3-81A6-FDDD1FF1A429}" dt="2024-08-06T08:52:26.758" v="519" actId="20577"/>
          <ac:spMkLst>
            <pc:docMk/>
            <pc:sldMk cId="3194821792" sldId="325"/>
            <ac:spMk id="3" creationId="{B72DA17D-5CF2-D55D-627B-59153FD31446}"/>
          </ac:spMkLst>
        </pc:spChg>
        <pc:spChg chg="add mod">
          <ac:chgData name="Vanessa Msapenda" userId="2ab2da82-8a09-48b6-bd2d-abcad4ff4c1a" providerId="ADAL" clId="{B2CF9245-3E98-4DC3-81A6-FDDD1FF1A429}" dt="2024-08-07T23:36:36.433" v="2154"/>
          <ac:spMkLst>
            <pc:docMk/>
            <pc:sldMk cId="3194821792" sldId="325"/>
            <ac:spMk id="5" creationId="{99F0E9E9-0275-00AF-C74B-577CFCDC8DCE}"/>
          </ac:spMkLst>
        </pc:spChg>
      </pc:sldChg>
      <pc:sldChg chg="new del">
        <pc:chgData name="Vanessa Msapenda" userId="2ab2da82-8a09-48b6-bd2d-abcad4ff4c1a" providerId="ADAL" clId="{B2CF9245-3E98-4DC3-81A6-FDDD1FF1A429}" dt="2024-08-07T23:13:34.261" v="753" actId="47"/>
        <pc:sldMkLst>
          <pc:docMk/>
          <pc:sldMk cId="409654215" sldId="326"/>
        </pc:sldMkLst>
      </pc:sldChg>
      <pc:sldChg chg="addSp delSp modSp add mod ord">
        <pc:chgData name="Vanessa Msapenda" userId="2ab2da82-8a09-48b6-bd2d-abcad4ff4c1a" providerId="ADAL" clId="{B2CF9245-3E98-4DC3-81A6-FDDD1FF1A429}" dt="2024-08-07T23:42:38.915" v="2360" actId="20577"/>
        <pc:sldMkLst>
          <pc:docMk/>
          <pc:sldMk cId="2253900543" sldId="327"/>
        </pc:sldMkLst>
        <pc:spChg chg="mod">
          <ac:chgData name="Vanessa Msapenda" userId="2ab2da82-8a09-48b6-bd2d-abcad4ff4c1a" providerId="ADAL" clId="{B2CF9245-3E98-4DC3-81A6-FDDD1FF1A429}" dt="2024-08-07T23:32:16.884" v="1844" actId="20577"/>
          <ac:spMkLst>
            <pc:docMk/>
            <pc:sldMk cId="2253900543" sldId="327"/>
            <ac:spMk id="2" creationId="{5D3A009C-80E7-9618-70BF-3CE808406E0C}"/>
          </ac:spMkLst>
        </pc:spChg>
        <pc:spChg chg="del mod">
          <ac:chgData name="Vanessa Msapenda" userId="2ab2da82-8a09-48b6-bd2d-abcad4ff4c1a" providerId="ADAL" clId="{B2CF9245-3E98-4DC3-81A6-FDDD1FF1A429}" dt="2024-08-07T23:29:55.113" v="1636" actId="478"/>
          <ac:spMkLst>
            <pc:docMk/>
            <pc:sldMk cId="2253900543" sldId="327"/>
            <ac:spMk id="3" creationId="{B72DA17D-5CF2-D55D-627B-59153FD31446}"/>
          </ac:spMkLst>
        </pc:spChg>
        <pc:spChg chg="del mod">
          <ac:chgData name="Vanessa Msapenda" userId="2ab2da82-8a09-48b6-bd2d-abcad4ff4c1a" providerId="ADAL" clId="{B2CF9245-3E98-4DC3-81A6-FDDD1FF1A429}" dt="2024-08-07T23:05:42.274" v="645" actId="478"/>
          <ac:spMkLst>
            <pc:docMk/>
            <pc:sldMk cId="2253900543" sldId="327"/>
            <ac:spMk id="10" creationId="{A5339B3D-69C9-0CDC-0021-431D9DA848E4}"/>
          </ac:spMkLst>
        </pc:spChg>
        <pc:spChg chg="add del mod">
          <ac:chgData name="Vanessa Msapenda" userId="2ab2da82-8a09-48b6-bd2d-abcad4ff4c1a" providerId="ADAL" clId="{B2CF9245-3E98-4DC3-81A6-FDDD1FF1A429}" dt="2024-08-07T23:11:29.031" v="737" actId="478"/>
          <ac:spMkLst>
            <pc:docMk/>
            <pc:sldMk cId="2253900543" sldId="327"/>
            <ac:spMk id="15" creationId="{B6382177-AAD2-F6B9-6440-661FCE3A0022}"/>
          </ac:spMkLst>
        </pc:spChg>
        <pc:spChg chg="add del mod">
          <ac:chgData name="Vanessa Msapenda" userId="2ab2da82-8a09-48b6-bd2d-abcad4ff4c1a" providerId="ADAL" clId="{B2CF9245-3E98-4DC3-81A6-FDDD1FF1A429}" dt="2024-08-07T23:24:53.545" v="1308" actId="478"/>
          <ac:spMkLst>
            <pc:docMk/>
            <pc:sldMk cId="2253900543" sldId="327"/>
            <ac:spMk id="16" creationId="{416BEB66-E307-6759-E0F7-DAEBC8CC5A86}"/>
          </ac:spMkLst>
        </pc:spChg>
        <pc:spChg chg="add mod">
          <ac:chgData name="Vanessa Msapenda" userId="2ab2da82-8a09-48b6-bd2d-abcad4ff4c1a" providerId="ADAL" clId="{B2CF9245-3E98-4DC3-81A6-FDDD1FF1A429}" dt="2024-08-07T23:42:38.915" v="2360" actId="20577"/>
          <ac:spMkLst>
            <pc:docMk/>
            <pc:sldMk cId="2253900543" sldId="327"/>
            <ac:spMk id="17" creationId="{66F4B367-DCF3-177E-EAEA-D12544F411EF}"/>
          </ac:spMkLst>
        </pc:spChg>
        <pc:picChg chg="add del mod">
          <ac:chgData name="Vanessa Msapenda" userId="2ab2da82-8a09-48b6-bd2d-abcad4ff4c1a" providerId="ADAL" clId="{B2CF9245-3E98-4DC3-81A6-FDDD1FF1A429}" dt="2024-08-07T23:23:24.558" v="1261" actId="478"/>
          <ac:picMkLst>
            <pc:docMk/>
            <pc:sldMk cId="2253900543" sldId="327"/>
            <ac:picMk id="6" creationId="{83812FCD-0EFF-A8DE-F3EE-CFC85FA3C888}"/>
          </ac:picMkLst>
        </pc:picChg>
        <pc:picChg chg="add del mod">
          <ac:chgData name="Vanessa Msapenda" userId="2ab2da82-8a09-48b6-bd2d-abcad4ff4c1a" providerId="ADAL" clId="{B2CF9245-3E98-4DC3-81A6-FDDD1FF1A429}" dt="2024-08-07T23:05:25.931" v="636" actId="478"/>
          <ac:picMkLst>
            <pc:docMk/>
            <pc:sldMk cId="2253900543" sldId="327"/>
            <ac:picMk id="11" creationId="{410418B6-84EB-83D3-F2E8-2AAF83FBF6F7}"/>
          </ac:picMkLst>
        </pc:picChg>
        <pc:picChg chg="add del mod">
          <ac:chgData name="Vanessa Msapenda" userId="2ab2da82-8a09-48b6-bd2d-abcad4ff4c1a" providerId="ADAL" clId="{B2CF9245-3E98-4DC3-81A6-FDDD1FF1A429}" dt="2024-08-07T23:23:25.098" v="1262" actId="478"/>
          <ac:picMkLst>
            <pc:docMk/>
            <pc:sldMk cId="2253900543" sldId="327"/>
            <ac:picMk id="13" creationId="{58557067-41B3-3B53-01F3-D04C2C1D5B9A}"/>
          </ac:picMkLst>
        </pc:picChg>
        <pc:picChg chg="del mod">
          <ac:chgData name="Vanessa Msapenda" userId="2ab2da82-8a09-48b6-bd2d-abcad4ff4c1a" providerId="ADAL" clId="{B2CF9245-3E98-4DC3-81A6-FDDD1FF1A429}" dt="2024-08-07T23:03:13.042" v="625" actId="478"/>
          <ac:picMkLst>
            <pc:docMk/>
            <pc:sldMk cId="2253900543" sldId="327"/>
            <ac:picMk id="14" creationId="{17C65444-2780-B875-FD7C-D68FBDBBBDE1}"/>
          </ac:picMkLst>
        </pc:picChg>
        <pc:picChg chg="add del mod">
          <ac:chgData name="Vanessa Msapenda" userId="2ab2da82-8a09-48b6-bd2d-abcad4ff4c1a" providerId="ADAL" clId="{B2CF9245-3E98-4DC3-81A6-FDDD1FF1A429}" dt="2024-08-07T23:33:45.701" v="1997" actId="478"/>
          <ac:picMkLst>
            <pc:docMk/>
            <pc:sldMk cId="2253900543" sldId="327"/>
            <ac:picMk id="19" creationId="{A8EEF83B-719C-3742-2CB4-9BFF5EA52F8C}"/>
          </ac:picMkLst>
        </pc:picChg>
        <pc:picChg chg="add mod">
          <ac:chgData name="Vanessa Msapenda" userId="2ab2da82-8a09-48b6-bd2d-abcad4ff4c1a" providerId="ADAL" clId="{B2CF9245-3E98-4DC3-81A6-FDDD1FF1A429}" dt="2024-08-07T23:38:37.202" v="2286" actId="1076"/>
          <ac:picMkLst>
            <pc:docMk/>
            <pc:sldMk cId="2253900543" sldId="327"/>
            <ac:picMk id="21" creationId="{104BDE10-7982-1444-9612-CA9BF8996B80}"/>
          </ac:picMkLst>
        </pc:picChg>
      </pc:sldChg>
      <pc:sldChg chg="modSp add del mod">
        <pc:chgData name="Vanessa Msapenda" userId="2ab2da82-8a09-48b6-bd2d-abcad4ff4c1a" providerId="ADAL" clId="{B2CF9245-3E98-4DC3-81A6-FDDD1FF1A429}" dt="2024-08-07T23:01:30.591" v="621" actId="2696"/>
        <pc:sldMkLst>
          <pc:docMk/>
          <pc:sldMk cId="3505883178" sldId="328"/>
        </pc:sldMkLst>
        <pc:spChg chg="mod">
          <ac:chgData name="Vanessa Msapenda" userId="2ab2da82-8a09-48b6-bd2d-abcad4ff4c1a" providerId="ADAL" clId="{B2CF9245-3E98-4DC3-81A6-FDDD1FF1A429}" dt="2024-08-07T23:01:22.512" v="620" actId="14100"/>
          <ac:spMkLst>
            <pc:docMk/>
            <pc:sldMk cId="3505883178" sldId="328"/>
            <ac:spMk id="10" creationId="{A5339B3D-69C9-0CDC-0021-431D9DA848E4}"/>
          </ac:spMkLst>
        </pc:spChg>
        <pc:picChg chg="mod">
          <ac:chgData name="Vanessa Msapenda" userId="2ab2da82-8a09-48b6-bd2d-abcad4ff4c1a" providerId="ADAL" clId="{B2CF9245-3E98-4DC3-81A6-FDDD1FF1A429}" dt="2024-08-07T23:01:20.306" v="619" actId="14100"/>
          <ac:picMkLst>
            <pc:docMk/>
            <pc:sldMk cId="3505883178" sldId="328"/>
            <ac:picMk id="14" creationId="{17C65444-2780-B875-FD7C-D68FBDBBBDE1}"/>
          </ac:picMkLst>
        </pc:picChg>
      </pc:sldChg>
      <pc:sldChg chg="new del">
        <pc:chgData name="Vanessa Msapenda" userId="2ab2da82-8a09-48b6-bd2d-abcad4ff4c1a" providerId="ADAL" clId="{B2CF9245-3E98-4DC3-81A6-FDDD1FF1A429}" dt="2024-08-07T23:13:35.227" v="754" actId="47"/>
        <pc:sldMkLst>
          <pc:docMk/>
          <pc:sldMk cId="2021870091" sldId="329"/>
        </pc:sldMkLst>
      </pc:sldChg>
      <pc:sldChg chg="addSp delSp modSp add mod">
        <pc:chgData name="Vanessa Msapenda" userId="2ab2da82-8a09-48b6-bd2d-abcad4ff4c1a" providerId="ADAL" clId="{B2CF9245-3E98-4DC3-81A6-FDDD1FF1A429}" dt="2024-08-08T00:18:40.943" v="2905" actId="1076"/>
        <pc:sldMkLst>
          <pc:docMk/>
          <pc:sldMk cId="2653474343" sldId="330"/>
        </pc:sldMkLst>
        <pc:spChg chg="add del mod">
          <ac:chgData name="Vanessa Msapenda" userId="2ab2da82-8a09-48b6-bd2d-abcad4ff4c1a" providerId="ADAL" clId="{B2CF9245-3E98-4DC3-81A6-FDDD1FF1A429}" dt="2024-08-08T00:06:41.684" v="2843" actId="478"/>
          <ac:spMkLst>
            <pc:docMk/>
            <pc:sldMk cId="2653474343" sldId="330"/>
            <ac:spMk id="2" creationId="{5D3A009C-80E7-9618-70BF-3CE808406E0C}"/>
          </ac:spMkLst>
        </pc:spChg>
        <pc:spChg chg="mod">
          <ac:chgData name="Vanessa Msapenda" userId="2ab2da82-8a09-48b6-bd2d-abcad4ff4c1a" providerId="ADAL" clId="{B2CF9245-3E98-4DC3-81A6-FDDD1FF1A429}" dt="2024-08-07T23:24:36.171" v="1301" actId="20577"/>
          <ac:spMkLst>
            <pc:docMk/>
            <pc:sldMk cId="2653474343" sldId="330"/>
            <ac:spMk id="3" creationId="{B72DA17D-5CF2-D55D-627B-59153FD31446}"/>
          </ac:spMkLst>
        </pc:spChg>
        <pc:spChg chg="add mod">
          <ac:chgData name="Vanessa Msapenda" userId="2ab2da82-8a09-48b6-bd2d-abcad4ff4c1a" providerId="ADAL" clId="{B2CF9245-3E98-4DC3-81A6-FDDD1FF1A429}" dt="2024-08-08T00:18:30.189" v="2901" actId="1076"/>
          <ac:spMkLst>
            <pc:docMk/>
            <pc:sldMk cId="2653474343" sldId="330"/>
            <ac:spMk id="5" creationId="{597730D1-C009-25CA-A517-45C3BC6B95A0}"/>
          </ac:spMkLst>
        </pc:spChg>
        <pc:spChg chg="del mod">
          <ac:chgData name="Vanessa Msapenda" userId="2ab2da82-8a09-48b6-bd2d-abcad4ff4c1a" providerId="ADAL" clId="{B2CF9245-3E98-4DC3-81A6-FDDD1FF1A429}" dt="2024-08-07T23:24:44.850" v="1307"/>
          <ac:spMkLst>
            <pc:docMk/>
            <pc:sldMk cId="2653474343" sldId="330"/>
            <ac:spMk id="10" creationId="{A5339B3D-69C9-0CDC-0021-431D9DA848E4}"/>
          </ac:spMkLst>
        </pc:spChg>
        <pc:picChg chg="add mod">
          <ac:chgData name="Vanessa Msapenda" userId="2ab2da82-8a09-48b6-bd2d-abcad4ff4c1a" providerId="ADAL" clId="{B2CF9245-3E98-4DC3-81A6-FDDD1FF1A429}" dt="2024-08-08T00:18:39.454" v="2904" actId="1076"/>
          <ac:picMkLst>
            <pc:docMk/>
            <pc:sldMk cId="2653474343" sldId="330"/>
            <ac:picMk id="9" creationId="{F636B71C-767F-AB12-8360-C73AEE691FA9}"/>
          </ac:picMkLst>
        </pc:picChg>
        <pc:picChg chg="del">
          <ac:chgData name="Vanessa Msapenda" userId="2ab2da82-8a09-48b6-bd2d-abcad4ff4c1a" providerId="ADAL" clId="{B2CF9245-3E98-4DC3-81A6-FDDD1FF1A429}" dt="2024-08-07T23:13:09.708" v="749" actId="478"/>
          <ac:picMkLst>
            <pc:docMk/>
            <pc:sldMk cId="2653474343" sldId="330"/>
            <ac:picMk id="14" creationId="{17C65444-2780-B875-FD7C-D68FBDBBBDE1}"/>
          </ac:picMkLst>
        </pc:picChg>
        <pc:picChg chg="add del mod">
          <ac:chgData name="Vanessa Msapenda" userId="2ab2da82-8a09-48b6-bd2d-abcad4ff4c1a" providerId="ADAL" clId="{B2CF9245-3E98-4DC3-81A6-FDDD1FF1A429}" dt="2024-08-08T00:06:41.684" v="2843" actId="478"/>
          <ac:picMkLst>
            <pc:docMk/>
            <pc:sldMk cId="2653474343" sldId="330"/>
            <ac:picMk id="5122" creationId="{B2BF0D96-04E3-13BE-7805-B128F469836D}"/>
          </ac:picMkLst>
        </pc:picChg>
        <pc:picChg chg="add mod">
          <ac:chgData name="Vanessa Msapenda" userId="2ab2da82-8a09-48b6-bd2d-abcad4ff4c1a" providerId="ADAL" clId="{B2CF9245-3E98-4DC3-81A6-FDDD1FF1A429}" dt="2024-08-08T00:18:40.943" v="2905" actId="1076"/>
          <ac:picMkLst>
            <pc:docMk/>
            <pc:sldMk cId="2653474343" sldId="330"/>
            <ac:picMk id="5124" creationId="{09149DFF-A34C-9BAD-F91D-536AE45E5189}"/>
          </ac:picMkLst>
        </pc:picChg>
      </pc:sldChg>
      <pc:sldChg chg="new del">
        <pc:chgData name="Vanessa Msapenda" userId="2ab2da82-8a09-48b6-bd2d-abcad4ff4c1a" providerId="ADAL" clId="{B2CF9245-3E98-4DC3-81A6-FDDD1FF1A429}" dt="2024-08-07T23:13:36.432" v="755" actId="47"/>
        <pc:sldMkLst>
          <pc:docMk/>
          <pc:sldMk cId="1540160105" sldId="331"/>
        </pc:sldMkLst>
      </pc:sldChg>
      <pc:sldChg chg="addSp delSp modSp add mod ord">
        <pc:chgData name="Vanessa Msapenda" userId="2ab2da82-8a09-48b6-bd2d-abcad4ff4c1a" providerId="ADAL" clId="{B2CF9245-3E98-4DC3-81A6-FDDD1FF1A429}" dt="2024-08-08T00:35:16.887" v="2996" actId="6549"/>
        <pc:sldMkLst>
          <pc:docMk/>
          <pc:sldMk cId="2699372077" sldId="332"/>
        </pc:sldMkLst>
        <pc:spChg chg="mod">
          <ac:chgData name="Vanessa Msapenda" userId="2ab2da82-8a09-48b6-bd2d-abcad4ff4c1a" providerId="ADAL" clId="{B2CF9245-3E98-4DC3-81A6-FDDD1FF1A429}" dt="2024-08-08T00:34:09.144" v="2981" actId="1076"/>
          <ac:spMkLst>
            <pc:docMk/>
            <pc:sldMk cId="2699372077" sldId="332"/>
            <ac:spMk id="2" creationId="{5D3A009C-80E7-9618-70BF-3CE808406E0C}"/>
          </ac:spMkLst>
        </pc:spChg>
        <pc:spChg chg="mod">
          <ac:chgData name="Vanessa Msapenda" userId="2ab2da82-8a09-48b6-bd2d-abcad4ff4c1a" providerId="ADAL" clId="{B2CF9245-3E98-4DC3-81A6-FDDD1FF1A429}" dt="2024-08-08T00:33:05.153" v="2977" actId="20577"/>
          <ac:spMkLst>
            <pc:docMk/>
            <pc:sldMk cId="2699372077" sldId="332"/>
            <ac:spMk id="3" creationId="{B72DA17D-5CF2-D55D-627B-59153FD31446}"/>
          </ac:spMkLst>
        </pc:spChg>
        <pc:spChg chg="add mod">
          <ac:chgData name="Vanessa Msapenda" userId="2ab2da82-8a09-48b6-bd2d-abcad4ff4c1a" providerId="ADAL" clId="{B2CF9245-3E98-4DC3-81A6-FDDD1FF1A429}" dt="2024-08-08T00:35:16.887" v="2996" actId="6549"/>
          <ac:spMkLst>
            <pc:docMk/>
            <pc:sldMk cId="2699372077" sldId="332"/>
            <ac:spMk id="5" creationId="{4E4DE75B-06C8-18BE-D327-DB172390EA0D}"/>
          </ac:spMkLst>
        </pc:spChg>
        <pc:spChg chg="del mod">
          <ac:chgData name="Vanessa Msapenda" userId="2ab2da82-8a09-48b6-bd2d-abcad4ff4c1a" providerId="ADAL" clId="{B2CF9245-3E98-4DC3-81A6-FDDD1FF1A429}" dt="2024-08-07T23:24:41.014" v="1304"/>
          <ac:spMkLst>
            <pc:docMk/>
            <pc:sldMk cId="2699372077" sldId="332"/>
            <ac:spMk id="10" creationId="{A5339B3D-69C9-0CDC-0021-431D9DA848E4}"/>
          </ac:spMkLst>
        </pc:spChg>
        <pc:picChg chg="add mod">
          <ac:chgData name="Vanessa Msapenda" userId="2ab2da82-8a09-48b6-bd2d-abcad4ff4c1a" providerId="ADAL" clId="{B2CF9245-3E98-4DC3-81A6-FDDD1FF1A429}" dt="2024-08-08T00:34:16.800" v="2984" actId="1076"/>
          <ac:picMkLst>
            <pc:docMk/>
            <pc:sldMk cId="2699372077" sldId="332"/>
            <ac:picMk id="9" creationId="{1ED6888A-C925-FFE1-C925-D63483A2D507}"/>
          </ac:picMkLst>
        </pc:picChg>
        <pc:picChg chg="del">
          <ac:chgData name="Vanessa Msapenda" userId="2ab2da82-8a09-48b6-bd2d-abcad4ff4c1a" providerId="ADAL" clId="{B2CF9245-3E98-4DC3-81A6-FDDD1FF1A429}" dt="2024-08-07T23:13:11.344" v="750" actId="478"/>
          <ac:picMkLst>
            <pc:docMk/>
            <pc:sldMk cId="2699372077" sldId="332"/>
            <ac:picMk id="14" creationId="{17C65444-2780-B875-FD7C-D68FBDBBBDE1}"/>
          </ac:picMkLst>
        </pc:picChg>
      </pc:sldChg>
      <pc:sldChg chg="new del">
        <pc:chgData name="Vanessa Msapenda" userId="2ab2da82-8a09-48b6-bd2d-abcad4ff4c1a" providerId="ADAL" clId="{B2CF9245-3E98-4DC3-81A6-FDDD1FF1A429}" dt="2024-08-07T23:14:46.109" v="762" actId="47"/>
        <pc:sldMkLst>
          <pc:docMk/>
          <pc:sldMk cId="2401846921" sldId="333"/>
        </pc:sldMkLst>
      </pc:sldChg>
      <pc:sldChg chg="addSp delSp modSp add del mod ord">
        <pc:chgData name="Vanessa Msapenda" userId="2ab2da82-8a09-48b6-bd2d-abcad4ff4c1a" providerId="ADAL" clId="{B2CF9245-3E98-4DC3-81A6-FDDD1FF1A429}" dt="2024-08-07T23:27:22.116" v="1325" actId="47"/>
        <pc:sldMkLst>
          <pc:docMk/>
          <pc:sldMk cId="2789682287" sldId="334"/>
        </pc:sldMkLst>
        <pc:spChg chg="del">
          <ac:chgData name="Vanessa Msapenda" userId="2ab2da82-8a09-48b6-bd2d-abcad4ff4c1a" providerId="ADAL" clId="{B2CF9245-3E98-4DC3-81A6-FDDD1FF1A429}" dt="2024-08-07T23:15:21.005" v="774" actId="478"/>
          <ac:spMkLst>
            <pc:docMk/>
            <pc:sldMk cId="2789682287" sldId="334"/>
            <ac:spMk id="3" creationId="{B72DA17D-5CF2-D55D-627B-59153FD31446}"/>
          </ac:spMkLst>
        </pc:spChg>
        <pc:spChg chg="del">
          <ac:chgData name="Vanessa Msapenda" userId="2ab2da82-8a09-48b6-bd2d-abcad4ff4c1a" providerId="ADAL" clId="{B2CF9245-3E98-4DC3-81A6-FDDD1FF1A429}" dt="2024-08-07T23:15:02.404" v="766" actId="478"/>
          <ac:spMkLst>
            <pc:docMk/>
            <pc:sldMk cId="2789682287" sldId="334"/>
            <ac:spMk id="10" creationId="{A5339B3D-69C9-0CDC-0021-431D9DA848E4}"/>
          </ac:spMkLst>
        </pc:spChg>
        <pc:picChg chg="add del mod">
          <ac:chgData name="Vanessa Msapenda" userId="2ab2da82-8a09-48b6-bd2d-abcad4ff4c1a" providerId="ADAL" clId="{B2CF9245-3E98-4DC3-81A6-FDDD1FF1A429}" dt="2024-08-07T23:27:19.778" v="1324" actId="478"/>
          <ac:picMkLst>
            <pc:docMk/>
            <pc:sldMk cId="2789682287" sldId="334"/>
            <ac:picMk id="6" creationId="{B9106E04-891A-3056-670F-69C6831F140E}"/>
          </ac:picMkLst>
        </pc:picChg>
        <pc:picChg chg="del">
          <ac:chgData name="Vanessa Msapenda" userId="2ab2da82-8a09-48b6-bd2d-abcad4ff4c1a" providerId="ADAL" clId="{B2CF9245-3E98-4DC3-81A6-FDDD1FF1A429}" dt="2024-08-07T23:15:05.441" v="768" actId="478"/>
          <ac:picMkLst>
            <pc:docMk/>
            <pc:sldMk cId="2789682287" sldId="334"/>
            <ac:picMk id="14" creationId="{17C65444-2780-B875-FD7C-D68FBDBBBDE1}"/>
          </ac:picMkLst>
        </pc:picChg>
      </pc:sldChg>
      <pc:sldChg chg="modSp add mod">
        <pc:chgData name="Vanessa Msapenda" userId="2ab2da82-8a09-48b6-bd2d-abcad4ff4c1a" providerId="ADAL" clId="{B2CF9245-3E98-4DC3-81A6-FDDD1FF1A429}" dt="2024-08-07T23:24:10.494" v="1278" actId="20577"/>
        <pc:sldMkLst>
          <pc:docMk/>
          <pc:sldMk cId="3849782236" sldId="335"/>
        </pc:sldMkLst>
        <pc:spChg chg="mod">
          <ac:chgData name="Vanessa Msapenda" userId="2ab2da82-8a09-48b6-bd2d-abcad4ff4c1a" providerId="ADAL" clId="{B2CF9245-3E98-4DC3-81A6-FDDD1FF1A429}" dt="2024-08-07T23:24:10.494" v="1278" actId="20577"/>
          <ac:spMkLst>
            <pc:docMk/>
            <pc:sldMk cId="3849782236" sldId="335"/>
            <ac:spMk id="3" creationId="{B72DA17D-5CF2-D55D-627B-59153FD31446}"/>
          </ac:spMkLst>
        </pc:spChg>
      </pc:sldChg>
      <pc:sldChg chg="addSp modSp add mod">
        <pc:chgData name="Vanessa Msapenda" userId="2ab2da82-8a09-48b6-bd2d-abcad4ff4c1a" providerId="ADAL" clId="{B2CF9245-3E98-4DC3-81A6-FDDD1FF1A429}" dt="2024-08-08T00:40:33.771" v="3007" actId="20577"/>
        <pc:sldMkLst>
          <pc:docMk/>
          <pc:sldMk cId="3782164571" sldId="336"/>
        </pc:sldMkLst>
        <pc:spChg chg="mod">
          <ac:chgData name="Vanessa Msapenda" userId="2ab2da82-8a09-48b6-bd2d-abcad4ff4c1a" providerId="ADAL" clId="{B2CF9245-3E98-4DC3-81A6-FDDD1FF1A429}" dt="2024-08-07T23:25:16.634" v="1322" actId="20577"/>
          <ac:spMkLst>
            <pc:docMk/>
            <pc:sldMk cId="3782164571" sldId="336"/>
            <ac:spMk id="3" creationId="{B72DA17D-5CF2-D55D-627B-59153FD31446}"/>
          </ac:spMkLst>
        </pc:spChg>
        <pc:spChg chg="add mod">
          <ac:chgData name="Vanessa Msapenda" userId="2ab2da82-8a09-48b6-bd2d-abcad4ff4c1a" providerId="ADAL" clId="{B2CF9245-3E98-4DC3-81A6-FDDD1FF1A429}" dt="2024-08-07T23:46:56.789" v="2460"/>
          <ac:spMkLst>
            <pc:docMk/>
            <pc:sldMk cId="3782164571" sldId="336"/>
            <ac:spMk id="9" creationId="{2D6F42D3-734A-2E28-3169-682F1804840A}"/>
          </ac:spMkLst>
        </pc:spChg>
        <pc:spChg chg="add mod">
          <ac:chgData name="Vanessa Msapenda" userId="2ab2da82-8a09-48b6-bd2d-abcad4ff4c1a" providerId="ADAL" clId="{B2CF9245-3E98-4DC3-81A6-FDDD1FF1A429}" dt="2024-08-08T00:40:33.771" v="3007" actId="20577"/>
          <ac:spMkLst>
            <pc:docMk/>
            <pc:sldMk cId="3782164571" sldId="336"/>
            <ac:spMk id="10" creationId="{023E2C52-1AC1-0197-0F1B-CB1AB0722535}"/>
          </ac:spMkLst>
        </pc:spChg>
        <pc:picChg chg="add mod">
          <ac:chgData name="Vanessa Msapenda" userId="2ab2da82-8a09-48b6-bd2d-abcad4ff4c1a" providerId="ADAL" clId="{B2CF9245-3E98-4DC3-81A6-FDDD1FF1A429}" dt="2024-08-07T23:47:26.266" v="2492" actId="1076"/>
          <ac:picMkLst>
            <pc:docMk/>
            <pc:sldMk cId="3782164571" sldId="336"/>
            <ac:picMk id="6" creationId="{08C2351F-9218-63F9-7D79-49C131627CB0}"/>
          </ac:picMkLst>
        </pc:picChg>
      </pc:sldChg>
      <pc:sldChg chg="add del ord">
        <pc:chgData name="Vanessa Msapenda" userId="2ab2da82-8a09-48b6-bd2d-abcad4ff4c1a" providerId="ADAL" clId="{B2CF9245-3E98-4DC3-81A6-FDDD1FF1A429}" dt="2024-08-07T23:35:17.490" v="2139" actId="47"/>
        <pc:sldMkLst>
          <pc:docMk/>
          <pc:sldMk cId="77137761" sldId="337"/>
        </pc:sldMkLst>
      </pc:sldChg>
      <pc:sldChg chg="add del">
        <pc:chgData name="Vanessa Msapenda" userId="2ab2da82-8a09-48b6-bd2d-abcad4ff4c1a" providerId="ADAL" clId="{B2CF9245-3E98-4DC3-81A6-FDDD1FF1A429}" dt="2024-08-07T23:35:24.708" v="2140" actId="47"/>
        <pc:sldMkLst>
          <pc:docMk/>
          <pc:sldMk cId="4057550343" sldId="338"/>
        </pc:sldMkLst>
      </pc:sldChg>
      <pc:sldChg chg="addSp modSp add mod ord">
        <pc:chgData name="Vanessa Msapenda" userId="2ab2da82-8a09-48b6-bd2d-abcad4ff4c1a" providerId="ADAL" clId="{B2CF9245-3E98-4DC3-81A6-FDDD1FF1A429}" dt="2024-08-08T01:10:06.119" v="3125" actId="12"/>
        <pc:sldMkLst>
          <pc:docMk/>
          <pc:sldMk cId="3594383023" sldId="339"/>
        </pc:sldMkLst>
        <pc:spChg chg="mod">
          <ac:chgData name="Vanessa Msapenda" userId="2ab2da82-8a09-48b6-bd2d-abcad4ff4c1a" providerId="ADAL" clId="{B2CF9245-3E98-4DC3-81A6-FDDD1FF1A429}" dt="2024-08-07T23:44:17.543" v="2427" actId="20577"/>
          <ac:spMkLst>
            <pc:docMk/>
            <pc:sldMk cId="3594383023" sldId="339"/>
            <ac:spMk id="2" creationId="{5D3A009C-80E7-9618-70BF-3CE808406E0C}"/>
          </ac:spMkLst>
        </pc:spChg>
        <pc:spChg chg="add mod">
          <ac:chgData name="Vanessa Msapenda" userId="2ab2da82-8a09-48b6-bd2d-abcad4ff4c1a" providerId="ADAL" clId="{B2CF9245-3E98-4DC3-81A6-FDDD1FF1A429}" dt="2024-08-07T23:35:34.103" v="2142" actId="20577"/>
          <ac:spMkLst>
            <pc:docMk/>
            <pc:sldMk cId="3594383023" sldId="339"/>
            <ac:spMk id="5" creationId="{6B84E9C0-C25C-34D1-6784-AD66D093C275}"/>
          </ac:spMkLst>
        </pc:spChg>
        <pc:spChg chg="add mod">
          <ac:chgData name="Vanessa Msapenda" userId="2ab2da82-8a09-48b6-bd2d-abcad4ff4c1a" providerId="ADAL" clId="{B2CF9245-3E98-4DC3-81A6-FDDD1FF1A429}" dt="2024-08-08T01:10:06.119" v="3125" actId="12"/>
          <ac:spMkLst>
            <pc:docMk/>
            <pc:sldMk cId="3594383023" sldId="339"/>
            <ac:spMk id="6" creationId="{A0F7335E-6A47-8C27-BDBD-517495979AF1}"/>
          </ac:spMkLst>
        </pc:spChg>
      </pc:sldChg>
    </pc:docChg>
  </pc:docChgLst>
  <pc:docChgLst>
    <pc:chgData clId="Web-{87332681-1E3C-596B-1DDF-CFBD004768CD}"/>
    <pc:docChg chg="modSld">
      <pc:chgData name="" userId="" providerId="" clId="Web-{87332681-1E3C-596B-1DDF-CFBD004768CD}" dt="2024-08-08T00:14:54.659" v="2" actId="20577"/>
      <pc:docMkLst>
        <pc:docMk/>
      </pc:docMkLst>
      <pc:sldChg chg="modSp">
        <pc:chgData name="" userId="" providerId="" clId="Web-{87332681-1E3C-596B-1DDF-CFBD004768CD}" dt="2024-08-08T00:14:54.659" v="2" actId="20577"/>
        <pc:sldMkLst>
          <pc:docMk/>
          <pc:sldMk cId="481626366" sldId="257"/>
        </pc:sldMkLst>
        <pc:spChg chg="mod">
          <ac:chgData name="" userId="" providerId="" clId="Web-{87332681-1E3C-596B-1DDF-CFBD004768CD}" dt="2024-08-08T00:14:54.659" v="2" actId="20577"/>
          <ac:spMkLst>
            <pc:docMk/>
            <pc:sldMk cId="481626366" sldId="257"/>
            <ac:spMk id="28" creationId="{ABC306D0-DB96-7FD1-D313-E54DFF455759}"/>
          </ac:spMkLst>
        </pc:spChg>
      </pc:sldChg>
    </pc:docChg>
  </pc:docChgLst>
  <pc:docChgLst>
    <pc:chgData clId="Web-{676B5819-3631-0E67-B4DF-511272DCC0A3}"/>
    <pc:docChg chg="modSld">
      <pc:chgData name="" userId="" providerId="" clId="Web-{676B5819-3631-0E67-B4DF-511272DCC0A3}" dt="2024-08-09T03:32:05.367" v="0" actId="20577"/>
      <pc:docMkLst>
        <pc:docMk/>
      </pc:docMkLst>
      <pc:sldChg chg="modSp">
        <pc:chgData name="" userId="" providerId="" clId="Web-{676B5819-3631-0E67-B4DF-511272DCC0A3}" dt="2024-08-09T03:32:05.367" v="0" actId="20577"/>
        <pc:sldMkLst>
          <pc:docMk/>
          <pc:sldMk cId="481626366" sldId="257"/>
        </pc:sldMkLst>
        <pc:spChg chg="mod">
          <ac:chgData name="" userId="" providerId="" clId="Web-{676B5819-3631-0E67-B4DF-511272DCC0A3}" dt="2024-08-09T03:32:05.367" v="0" actId="20577"/>
          <ac:spMkLst>
            <pc:docMk/>
            <pc:sldMk cId="481626366" sldId="257"/>
            <ac:spMk id="28" creationId="{ABC306D0-DB96-7FD1-D313-E54DFF455759}"/>
          </ac:spMkLst>
        </pc:spChg>
      </pc:sldChg>
    </pc:docChg>
  </pc:docChgLst>
  <pc:docChgLst>
    <pc:chgData name="Andrew Kazim" userId="S::andrew.kazim@anglicarewa.org.au::2331d3c3-9e4f-4afe-9880-9e5bc9a763db" providerId="AD" clId="Web-{87332681-1E3C-596B-1DDF-CFBD004768CD}"/>
    <pc:docChg chg="modSld">
      <pc:chgData name="Andrew Kazim" userId="S::andrew.kazim@anglicarewa.org.au::2331d3c3-9e4f-4afe-9880-9e5bc9a763db" providerId="AD" clId="Web-{87332681-1E3C-596B-1DDF-CFBD004768CD}" dt="2024-08-08T00:21:16.737" v="4" actId="20577"/>
      <pc:docMkLst>
        <pc:docMk/>
      </pc:docMkLst>
      <pc:sldChg chg="modSp">
        <pc:chgData name="Andrew Kazim" userId="S::andrew.kazim@anglicarewa.org.au::2331d3c3-9e4f-4afe-9880-9e5bc9a763db" providerId="AD" clId="Web-{87332681-1E3C-596B-1DDF-CFBD004768CD}" dt="2024-08-08T00:21:16.737" v="4" actId="20577"/>
        <pc:sldMkLst>
          <pc:docMk/>
          <pc:sldMk cId="2983817756" sldId="299"/>
        </pc:sldMkLst>
        <pc:spChg chg="mod">
          <ac:chgData name="Andrew Kazim" userId="S::andrew.kazim@anglicarewa.org.au::2331d3c3-9e4f-4afe-9880-9e5bc9a763db" providerId="AD" clId="Web-{87332681-1E3C-596B-1DDF-CFBD004768CD}" dt="2024-08-08T00:21:16.737" v="4" actId="20577"/>
          <ac:spMkLst>
            <pc:docMk/>
            <pc:sldMk cId="2983817756" sldId="299"/>
            <ac:spMk id="5" creationId="{44E66ACB-8E85-0400-8336-A856E283DF0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7EFA7-E0D5-4499-A394-30C10A295E50}" type="datetimeFigureOut">
              <a:rPr lang="en-AU" smtClean="0"/>
              <a:t>3/09/2024</a:t>
            </a:fld>
            <a:endParaRPr lang="en-AU"/>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9DD56B-B8CE-40CE-B6A7-0136A828A981}" type="slidenum">
              <a:rPr lang="en-AU" smtClean="0"/>
              <a:t>‹#›</a:t>
            </a:fld>
            <a:endParaRPr lang="en-AU"/>
          </a:p>
        </p:txBody>
      </p:sp>
    </p:spTree>
    <p:extLst>
      <p:ext uri="{BB962C8B-B14F-4D97-AF65-F5344CB8AC3E}">
        <p14:creationId xmlns:p14="http://schemas.microsoft.com/office/powerpoint/2010/main" val="732379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Perth – </a:t>
            </a:r>
            <a:r>
              <a:rPr lang="en-US" err="1"/>
              <a:t>Boorloo</a:t>
            </a:r>
            <a:r>
              <a:rPr lang="en-US"/>
              <a:t> </a:t>
            </a:r>
            <a:endParaRPr lang="en-AU"/>
          </a:p>
        </p:txBody>
      </p:sp>
      <p:sp>
        <p:nvSpPr>
          <p:cNvPr id="4" name="Slide Number Placeholder 3"/>
          <p:cNvSpPr>
            <a:spLocks noGrp="1"/>
          </p:cNvSpPr>
          <p:nvPr>
            <p:ph type="sldNum" sz="quarter" idx="5"/>
          </p:nvPr>
        </p:nvSpPr>
        <p:spPr/>
        <p:txBody>
          <a:bodyPr/>
          <a:lstStyle/>
          <a:p>
            <a:fld id="{E29DD56B-B8CE-40CE-B6A7-0136A828A981}" type="slidenum">
              <a:rPr lang="en-AU" smtClean="0"/>
              <a:t>2</a:t>
            </a:fld>
            <a:endParaRPr lang="en-AU"/>
          </a:p>
        </p:txBody>
      </p:sp>
    </p:spTree>
    <p:extLst>
      <p:ext uri="{BB962C8B-B14F-4D97-AF65-F5344CB8AC3E}">
        <p14:creationId xmlns:p14="http://schemas.microsoft.com/office/powerpoint/2010/main" val="4239110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sz="2400">
                <a:solidFill>
                  <a:srgbClr val="000000"/>
                </a:solidFill>
                <a:latin typeface="Century Gothic"/>
              </a:rPr>
              <a:t>Stats are from 2020. </a:t>
            </a:r>
            <a:endParaRPr lang="en-AU" sz="2400" b="0" i="0" u="none" strike="noStrike" kern="1200" cap="none" spc="0" normalizeH="0" baseline="0" noProof="0">
              <a:ln>
                <a:noFill/>
              </a:ln>
              <a:solidFill>
                <a:srgbClr val="000000"/>
              </a:solidFill>
              <a:effectLst/>
              <a:uLnTx/>
              <a:uFillTx/>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E29DD56B-B8CE-40CE-B6A7-0136A828A981}" type="slidenum">
              <a:rPr lang="en-AU" smtClean="0"/>
              <a:t>14</a:t>
            </a:fld>
            <a:endParaRPr lang="en-AU"/>
          </a:p>
        </p:txBody>
      </p:sp>
    </p:spTree>
    <p:extLst>
      <p:ext uri="{BB962C8B-B14F-4D97-AF65-F5344CB8AC3E}">
        <p14:creationId xmlns:p14="http://schemas.microsoft.com/office/powerpoint/2010/main" val="257771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sz="2400">
                <a:solidFill>
                  <a:srgbClr val="000000"/>
                </a:solidFill>
                <a:latin typeface="Century Gothic"/>
              </a:rPr>
              <a:t>Stats are from 2020. </a:t>
            </a:r>
            <a:endParaRPr lang="en-AU" sz="2400" b="0" i="0" u="none" strike="noStrike" kern="1200" cap="none" spc="0" normalizeH="0" baseline="0" noProof="0">
              <a:ln>
                <a:noFill/>
              </a:ln>
              <a:solidFill>
                <a:srgbClr val="000000"/>
              </a:solidFill>
              <a:effectLst/>
              <a:uLnTx/>
              <a:uFillTx/>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E29DD56B-B8CE-40CE-B6A7-0136A828A981}" type="slidenum">
              <a:rPr lang="en-AU" smtClean="0"/>
              <a:t>14</a:t>
            </a:fld>
            <a:endParaRPr lang="en-AU"/>
          </a:p>
        </p:txBody>
      </p:sp>
    </p:spTree>
    <p:extLst>
      <p:ext uri="{BB962C8B-B14F-4D97-AF65-F5344CB8AC3E}">
        <p14:creationId xmlns:p14="http://schemas.microsoft.com/office/powerpoint/2010/main" val="1686355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sz="2400">
                <a:solidFill>
                  <a:srgbClr val="000000"/>
                </a:solidFill>
                <a:latin typeface="Century Gothic"/>
              </a:rPr>
              <a:t>Stats are from 2020. </a:t>
            </a:r>
            <a:endParaRPr lang="en-AU" sz="2400" b="0" i="0" u="none" strike="noStrike" kern="1200" cap="none" spc="0" normalizeH="0" baseline="0" noProof="0">
              <a:ln>
                <a:noFill/>
              </a:ln>
              <a:solidFill>
                <a:srgbClr val="000000"/>
              </a:solidFill>
              <a:effectLst/>
              <a:uLnTx/>
              <a:uFillTx/>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E29DD56B-B8CE-40CE-B6A7-0136A828A981}" type="slidenum">
              <a:rPr lang="en-AU" smtClean="0"/>
              <a:t>13</a:t>
            </a:fld>
            <a:endParaRPr lang="en-AU"/>
          </a:p>
        </p:txBody>
      </p:sp>
    </p:spTree>
    <p:extLst>
      <p:ext uri="{BB962C8B-B14F-4D97-AF65-F5344CB8AC3E}">
        <p14:creationId xmlns:p14="http://schemas.microsoft.com/office/powerpoint/2010/main" val="2550403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sz="2400">
                <a:solidFill>
                  <a:srgbClr val="000000"/>
                </a:solidFill>
                <a:latin typeface="Century Gothic"/>
              </a:rPr>
              <a:t>Stats are from 2020. </a:t>
            </a:r>
            <a:endParaRPr lang="en-AU" sz="2400" b="0" i="0" u="none" strike="noStrike" kern="1200" cap="none" spc="0" normalizeH="0" baseline="0" noProof="0">
              <a:ln>
                <a:noFill/>
              </a:ln>
              <a:solidFill>
                <a:srgbClr val="000000"/>
              </a:solidFill>
              <a:effectLst/>
              <a:uLnTx/>
              <a:uFillTx/>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E29DD56B-B8CE-40CE-B6A7-0136A828A981}" type="slidenum">
              <a:rPr lang="en-AU" smtClean="0"/>
              <a:t>15</a:t>
            </a:fld>
            <a:endParaRPr lang="en-AU"/>
          </a:p>
        </p:txBody>
      </p:sp>
    </p:spTree>
    <p:extLst>
      <p:ext uri="{BB962C8B-B14F-4D97-AF65-F5344CB8AC3E}">
        <p14:creationId xmlns:p14="http://schemas.microsoft.com/office/powerpoint/2010/main" val="2840959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sz="2400">
                <a:latin typeface="Century Gothic"/>
              </a:rPr>
              <a:t>Shared responsibility – who can you draw on in the network to be the expert? </a:t>
            </a:r>
            <a:endParaRPr lang="en-AU" sz="2400">
              <a:solidFill>
                <a:srgbClr val="FFFFFF"/>
              </a:solidFill>
              <a:latin typeface="Century Gothic" panose="020B0502020202020204" pitchFamily="34" charset="0"/>
            </a:endParaRPr>
          </a:p>
          <a:p>
            <a:pPr>
              <a:defRPr/>
            </a:pPr>
            <a:endParaRPr lang="en-AU" sz="2400">
              <a:solidFill>
                <a:srgbClr val="000000"/>
              </a:solidFill>
              <a:latin typeface="Century Gothic" panose="020B0502020202020204" pitchFamily="34" charset="0"/>
            </a:endParaRPr>
          </a:p>
          <a:p>
            <a:pPr>
              <a:defRPr/>
            </a:pPr>
            <a:r>
              <a:rPr lang="en-AU" sz="2400" b="1">
                <a:latin typeface="Century Gothic"/>
              </a:rPr>
              <a:t>Yes Housing! Youth Futures. Horizon House. </a:t>
            </a:r>
            <a:r>
              <a:rPr lang="en-AU" sz="2400" b="1" err="1">
                <a:latin typeface="Century Gothic"/>
              </a:rPr>
              <a:t>Yshac</a:t>
            </a:r>
            <a:r>
              <a:rPr lang="en-AU" sz="2400" b="1">
                <a:latin typeface="Century Gothic"/>
              </a:rPr>
              <a:t>. </a:t>
            </a:r>
          </a:p>
          <a:p>
            <a:pPr>
              <a:defRPr/>
            </a:pPr>
            <a:endParaRPr lang="en-AU" sz="2400" b="1">
              <a:solidFill>
                <a:srgbClr val="000000"/>
              </a:solidFill>
              <a:latin typeface="Century Gothic"/>
            </a:endParaRPr>
          </a:p>
          <a:p>
            <a:pPr>
              <a:defRPr/>
            </a:pPr>
            <a:r>
              <a:rPr lang="en-AU" sz="2400">
                <a:solidFill>
                  <a:srgbClr val="000000"/>
                </a:solidFill>
                <a:latin typeface="Century Gothic"/>
              </a:rPr>
              <a:t>Support YP to build relationships with new supports in the network. </a:t>
            </a:r>
            <a:endParaRPr lang="en-AU" sz="2400" b="1">
              <a:solidFill>
                <a:srgbClr val="000000"/>
              </a:solidFill>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E29DD56B-B8CE-40CE-B6A7-0136A828A981}" type="slidenum">
              <a:rPr lang="en-AU" smtClean="0"/>
              <a:t>15</a:t>
            </a:fld>
            <a:endParaRPr lang="en-AU"/>
          </a:p>
        </p:txBody>
      </p:sp>
    </p:spTree>
    <p:extLst>
      <p:ext uri="{BB962C8B-B14F-4D97-AF65-F5344CB8AC3E}">
        <p14:creationId xmlns:p14="http://schemas.microsoft.com/office/powerpoint/2010/main" val="176649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sz="2400">
                <a:solidFill>
                  <a:srgbClr val="000000"/>
                </a:solidFill>
                <a:latin typeface="Century Gothic"/>
              </a:rPr>
              <a:t>Stats are from 2020. </a:t>
            </a:r>
            <a:endParaRPr lang="en-AU" sz="2400" b="0" i="0" u="none" strike="noStrike" kern="1200" cap="none" spc="0" normalizeH="0" baseline="0" noProof="0">
              <a:ln>
                <a:noFill/>
              </a:ln>
              <a:solidFill>
                <a:srgbClr val="000000"/>
              </a:solidFill>
              <a:effectLst/>
              <a:uLnTx/>
              <a:uFillTx/>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E29DD56B-B8CE-40CE-B6A7-0136A828A981}" type="slidenum">
              <a:rPr lang="en-AU" smtClean="0"/>
              <a:t>16</a:t>
            </a:fld>
            <a:endParaRPr lang="en-AU"/>
          </a:p>
        </p:txBody>
      </p:sp>
    </p:spTree>
    <p:extLst>
      <p:ext uri="{BB962C8B-B14F-4D97-AF65-F5344CB8AC3E}">
        <p14:creationId xmlns:p14="http://schemas.microsoft.com/office/powerpoint/2010/main" val="893228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29DD56B-B8CE-40CE-B6A7-0136A828A981}" type="slidenum">
              <a:rPr lang="en-AU" smtClean="0"/>
              <a:t>18</a:t>
            </a:fld>
            <a:endParaRPr lang="en-AU"/>
          </a:p>
        </p:txBody>
      </p:sp>
    </p:spTree>
    <p:extLst>
      <p:ext uri="{BB962C8B-B14F-4D97-AF65-F5344CB8AC3E}">
        <p14:creationId xmlns:p14="http://schemas.microsoft.com/office/powerpoint/2010/main" val="3770491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E29DD56B-B8CE-40CE-B6A7-0136A828A981}" type="slidenum">
              <a:rPr lang="en-AU" smtClean="0"/>
              <a:t>5</a:t>
            </a:fld>
            <a:endParaRPr lang="en-AU"/>
          </a:p>
        </p:txBody>
      </p:sp>
    </p:spTree>
    <p:extLst>
      <p:ext uri="{BB962C8B-B14F-4D97-AF65-F5344CB8AC3E}">
        <p14:creationId xmlns:p14="http://schemas.microsoft.com/office/powerpoint/2010/main" val="698633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Home Stretch provides YP with a Safety Net of support which can be drawn on the support YP experiencing homelessness/transient housing – draws on all parts of the model. </a:t>
            </a:r>
          </a:p>
          <a:p>
            <a:endParaRPr lang="en-US"/>
          </a:p>
          <a:p>
            <a:r>
              <a:rPr lang="en-US" b="1">
                <a:cs typeface="Calibri"/>
              </a:rPr>
              <a:t>To the group: </a:t>
            </a:r>
            <a:r>
              <a:rPr lang="en-US">
                <a:cs typeface="Calibri"/>
              </a:rPr>
              <a:t>Hands up if you are currently supporting a YP who is homeless or transient? </a:t>
            </a:r>
          </a:p>
        </p:txBody>
      </p:sp>
      <p:sp>
        <p:nvSpPr>
          <p:cNvPr id="4" name="Slide Number Placeholder 3"/>
          <p:cNvSpPr>
            <a:spLocks noGrp="1"/>
          </p:cNvSpPr>
          <p:nvPr>
            <p:ph type="sldNum" sz="quarter" idx="5"/>
          </p:nvPr>
        </p:nvSpPr>
        <p:spPr/>
        <p:txBody>
          <a:bodyPr/>
          <a:lstStyle/>
          <a:p>
            <a:fld id="{76A73C91-513F-467A-85B4-97EC61752D26}" type="slidenum">
              <a:rPr lang="en-GB"/>
              <a:t>6</a:t>
            </a:fld>
            <a:endParaRPr lang="en-GB"/>
          </a:p>
        </p:txBody>
      </p:sp>
    </p:spTree>
    <p:extLst>
      <p:ext uri="{BB962C8B-B14F-4D97-AF65-F5344CB8AC3E}">
        <p14:creationId xmlns:p14="http://schemas.microsoft.com/office/powerpoint/2010/main" val="2354614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sz="2400">
                <a:solidFill>
                  <a:srgbClr val="000000"/>
                </a:solidFill>
                <a:latin typeface="Century Gothic"/>
              </a:rPr>
              <a:t>Stats are from 2020. </a:t>
            </a:r>
            <a:endParaRPr lang="en-AU" sz="2400" b="0" i="0" u="none" strike="noStrike" kern="1200" cap="none" spc="0" normalizeH="0" baseline="0" noProof="0">
              <a:ln>
                <a:noFill/>
              </a:ln>
              <a:solidFill>
                <a:srgbClr val="000000"/>
              </a:solidFill>
              <a:effectLst/>
              <a:uLnTx/>
              <a:uFillTx/>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E29DD56B-B8CE-40CE-B6A7-0136A828A981}" type="slidenum">
              <a:rPr lang="en-AU" smtClean="0"/>
              <a:t>7</a:t>
            </a:fld>
            <a:endParaRPr lang="en-AU"/>
          </a:p>
        </p:txBody>
      </p:sp>
    </p:spTree>
    <p:extLst>
      <p:ext uri="{BB962C8B-B14F-4D97-AF65-F5344CB8AC3E}">
        <p14:creationId xmlns:p14="http://schemas.microsoft.com/office/powerpoint/2010/main" val="939750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sz="2400">
                <a:solidFill>
                  <a:srgbClr val="000000"/>
                </a:solidFill>
                <a:latin typeface="Century Gothic"/>
              </a:rPr>
              <a:t>Stats are from 2020. </a:t>
            </a:r>
            <a:endParaRPr lang="en-AU" sz="2400" b="0" i="0" u="none" strike="noStrike" kern="1200" cap="none" spc="0" normalizeH="0" baseline="0" noProof="0">
              <a:ln>
                <a:noFill/>
              </a:ln>
              <a:solidFill>
                <a:srgbClr val="000000"/>
              </a:solidFill>
              <a:effectLst/>
              <a:uLnTx/>
              <a:uFillTx/>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E29DD56B-B8CE-40CE-B6A7-0136A828A981}" type="slidenum">
              <a:rPr lang="en-AU" smtClean="0"/>
              <a:t>8</a:t>
            </a:fld>
            <a:endParaRPr lang="en-AU"/>
          </a:p>
        </p:txBody>
      </p:sp>
    </p:spTree>
    <p:extLst>
      <p:ext uri="{BB962C8B-B14F-4D97-AF65-F5344CB8AC3E}">
        <p14:creationId xmlns:p14="http://schemas.microsoft.com/office/powerpoint/2010/main" val="406373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sz="2400">
                <a:solidFill>
                  <a:srgbClr val="000000"/>
                </a:solidFill>
                <a:latin typeface="Century Gothic"/>
              </a:rPr>
              <a:t>Stats are from 2020. </a:t>
            </a:r>
            <a:endParaRPr lang="en-AU" sz="2400" b="0" i="0" u="none" strike="noStrike" kern="1200" cap="none" spc="0" normalizeH="0" baseline="0" noProof="0">
              <a:ln>
                <a:noFill/>
              </a:ln>
              <a:solidFill>
                <a:srgbClr val="000000"/>
              </a:solidFill>
              <a:effectLst/>
              <a:uLnTx/>
              <a:uFillTx/>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E29DD56B-B8CE-40CE-B6A7-0136A828A981}" type="slidenum">
              <a:rPr lang="en-AU" smtClean="0"/>
              <a:t>9</a:t>
            </a:fld>
            <a:endParaRPr lang="en-AU"/>
          </a:p>
        </p:txBody>
      </p:sp>
    </p:spTree>
    <p:extLst>
      <p:ext uri="{BB962C8B-B14F-4D97-AF65-F5344CB8AC3E}">
        <p14:creationId xmlns:p14="http://schemas.microsoft.com/office/powerpoint/2010/main" val="3766196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sz="2400">
                <a:solidFill>
                  <a:srgbClr val="000000"/>
                </a:solidFill>
                <a:latin typeface="Century Gothic"/>
              </a:rPr>
              <a:t>Stats are from 2020. </a:t>
            </a:r>
            <a:endParaRPr lang="en-AU" sz="2400" b="0" i="0" u="none" strike="noStrike" kern="1200" cap="none" spc="0" normalizeH="0" baseline="0" noProof="0">
              <a:ln>
                <a:noFill/>
              </a:ln>
              <a:solidFill>
                <a:srgbClr val="000000"/>
              </a:solidFill>
              <a:effectLst/>
              <a:uLnTx/>
              <a:uFillTx/>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E29DD56B-B8CE-40CE-B6A7-0136A828A981}" type="slidenum">
              <a:rPr lang="en-AU" smtClean="0"/>
              <a:t>10</a:t>
            </a:fld>
            <a:endParaRPr lang="en-AU"/>
          </a:p>
        </p:txBody>
      </p:sp>
    </p:spTree>
    <p:extLst>
      <p:ext uri="{BB962C8B-B14F-4D97-AF65-F5344CB8AC3E}">
        <p14:creationId xmlns:p14="http://schemas.microsoft.com/office/powerpoint/2010/main" val="1208661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sz="2400">
                <a:solidFill>
                  <a:srgbClr val="000000"/>
                </a:solidFill>
                <a:latin typeface="Century Gothic"/>
              </a:rPr>
              <a:t>Stats are from 2020. </a:t>
            </a:r>
            <a:endParaRPr lang="en-AU" sz="2400" b="0" i="0" u="none" strike="noStrike" kern="1200" cap="none" spc="0" normalizeH="0" baseline="0" noProof="0">
              <a:ln>
                <a:noFill/>
              </a:ln>
              <a:solidFill>
                <a:srgbClr val="000000"/>
              </a:solidFill>
              <a:effectLst/>
              <a:uLnTx/>
              <a:uFillTx/>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E29DD56B-B8CE-40CE-B6A7-0136A828A981}" type="slidenum">
              <a:rPr lang="en-AU" smtClean="0"/>
              <a:t>11</a:t>
            </a:fld>
            <a:endParaRPr lang="en-AU"/>
          </a:p>
        </p:txBody>
      </p:sp>
    </p:spTree>
    <p:extLst>
      <p:ext uri="{BB962C8B-B14F-4D97-AF65-F5344CB8AC3E}">
        <p14:creationId xmlns:p14="http://schemas.microsoft.com/office/powerpoint/2010/main" val="429609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sz="2400">
                <a:solidFill>
                  <a:srgbClr val="000000"/>
                </a:solidFill>
                <a:latin typeface="Century Gothic"/>
              </a:rPr>
              <a:t>Stats are from 2020. </a:t>
            </a:r>
            <a:endParaRPr lang="en-AU" sz="2400" b="0" i="0" u="none" strike="noStrike" kern="1200" cap="none" spc="0" normalizeH="0" baseline="0" noProof="0">
              <a:ln>
                <a:noFill/>
              </a:ln>
              <a:solidFill>
                <a:srgbClr val="000000"/>
              </a:solidFill>
              <a:effectLst/>
              <a:uLnTx/>
              <a:uFillTx/>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E29DD56B-B8CE-40CE-B6A7-0136A828A981}" type="slidenum">
              <a:rPr lang="en-AU" smtClean="0"/>
              <a:t>12</a:t>
            </a:fld>
            <a:endParaRPr lang="en-AU"/>
          </a:p>
        </p:txBody>
      </p:sp>
    </p:spTree>
    <p:extLst>
      <p:ext uri="{BB962C8B-B14F-4D97-AF65-F5344CB8AC3E}">
        <p14:creationId xmlns:p14="http://schemas.microsoft.com/office/powerpoint/2010/main" val="4199261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A200E7-42AA-4076-A86B-8317219FF4A6}" type="datetimeFigureOut">
              <a:rPr lang="en-AU" smtClean="0"/>
              <a:t>3/09/2024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AE13AD5-A2C1-4056-B3DF-DD58DE5CBCD7}" type="slidenum">
              <a:rPr lang="en-AU" smtClean="0"/>
              <a:t>‹#›</a:t>
            </a:fld>
            <a:endParaRPr lang="en-AU"/>
          </a:p>
        </p:txBody>
      </p:sp>
    </p:spTree>
    <p:extLst>
      <p:ext uri="{BB962C8B-B14F-4D97-AF65-F5344CB8AC3E}">
        <p14:creationId xmlns:p14="http://schemas.microsoft.com/office/powerpoint/2010/main" val="3075195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A200E7-42AA-4076-A86B-8317219FF4A6}" type="datetimeFigureOut">
              <a:rPr lang="en-AU" smtClean="0"/>
              <a:t>3/09/2024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AE13AD5-A2C1-4056-B3DF-DD58DE5CBCD7}" type="slidenum">
              <a:rPr lang="en-AU" smtClean="0"/>
              <a:t>‹#›</a:t>
            </a:fld>
            <a:endParaRPr lang="en-AU"/>
          </a:p>
        </p:txBody>
      </p:sp>
    </p:spTree>
    <p:extLst>
      <p:ext uri="{BB962C8B-B14F-4D97-AF65-F5344CB8AC3E}">
        <p14:creationId xmlns:p14="http://schemas.microsoft.com/office/powerpoint/2010/main" val="1978720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A200E7-42AA-4076-A86B-8317219FF4A6}" type="datetimeFigureOut">
              <a:rPr lang="en-AU" smtClean="0"/>
              <a:t>3/09/2024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AE13AD5-A2C1-4056-B3DF-DD58DE5CBCD7}" type="slidenum">
              <a:rPr lang="en-AU" smtClean="0"/>
              <a:t>‹#›</a:t>
            </a:fld>
            <a:endParaRPr lang="en-AU"/>
          </a:p>
        </p:txBody>
      </p:sp>
    </p:spTree>
    <p:extLst>
      <p:ext uri="{BB962C8B-B14F-4D97-AF65-F5344CB8AC3E}">
        <p14:creationId xmlns:p14="http://schemas.microsoft.com/office/powerpoint/2010/main" val="142734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A200E7-42AA-4076-A86B-8317219FF4A6}" type="datetimeFigureOut">
              <a:rPr lang="en-AU" smtClean="0"/>
              <a:t>3/09/2024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AE13AD5-A2C1-4056-B3DF-DD58DE5CBCD7}" type="slidenum">
              <a:rPr lang="en-AU" smtClean="0"/>
              <a:t>‹#›</a:t>
            </a:fld>
            <a:endParaRPr lang="en-AU"/>
          </a:p>
        </p:txBody>
      </p:sp>
    </p:spTree>
    <p:extLst>
      <p:ext uri="{BB962C8B-B14F-4D97-AF65-F5344CB8AC3E}">
        <p14:creationId xmlns:p14="http://schemas.microsoft.com/office/powerpoint/2010/main" val="374818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A200E7-42AA-4076-A86B-8317219FF4A6}" type="datetimeFigureOut">
              <a:rPr lang="en-AU" smtClean="0"/>
              <a:t>3/09/2024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AE13AD5-A2C1-4056-B3DF-DD58DE5CBCD7}" type="slidenum">
              <a:rPr lang="en-AU" smtClean="0"/>
              <a:t>‹#›</a:t>
            </a:fld>
            <a:endParaRPr lang="en-AU"/>
          </a:p>
        </p:txBody>
      </p:sp>
    </p:spTree>
    <p:extLst>
      <p:ext uri="{BB962C8B-B14F-4D97-AF65-F5344CB8AC3E}">
        <p14:creationId xmlns:p14="http://schemas.microsoft.com/office/powerpoint/2010/main" val="2658386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A200E7-42AA-4076-A86B-8317219FF4A6}" type="datetimeFigureOut">
              <a:rPr lang="en-AU" smtClean="0"/>
              <a:t>3/09/2024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AE13AD5-A2C1-4056-B3DF-DD58DE5CBCD7}" type="slidenum">
              <a:rPr lang="en-AU" smtClean="0"/>
              <a:t>‹#›</a:t>
            </a:fld>
            <a:endParaRPr lang="en-AU"/>
          </a:p>
        </p:txBody>
      </p:sp>
    </p:spTree>
    <p:extLst>
      <p:ext uri="{BB962C8B-B14F-4D97-AF65-F5344CB8AC3E}">
        <p14:creationId xmlns:p14="http://schemas.microsoft.com/office/powerpoint/2010/main" val="3794233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A200E7-42AA-4076-A86B-8317219FF4A6}" type="datetimeFigureOut">
              <a:rPr lang="en-AU" smtClean="0"/>
              <a:t>3/09/2024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AE13AD5-A2C1-4056-B3DF-DD58DE5CBCD7}" type="slidenum">
              <a:rPr lang="en-AU" smtClean="0"/>
              <a:t>‹#›</a:t>
            </a:fld>
            <a:endParaRPr lang="en-AU"/>
          </a:p>
        </p:txBody>
      </p:sp>
    </p:spTree>
    <p:extLst>
      <p:ext uri="{BB962C8B-B14F-4D97-AF65-F5344CB8AC3E}">
        <p14:creationId xmlns:p14="http://schemas.microsoft.com/office/powerpoint/2010/main" val="2469464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A200E7-42AA-4076-A86B-8317219FF4A6}" type="datetimeFigureOut">
              <a:rPr lang="en-AU" smtClean="0"/>
              <a:t>3/09/2024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AE13AD5-A2C1-4056-B3DF-DD58DE5CBCD7}" type="slidenum">
              <a:rPr lang="en-AU" smtClean="0"/>
              <a:t>‹#›</a:t>
            </a:fld>
            <a:endParaRPr lang="en-AU"/>
          </a:p>
        </p:txBody>
      </p:sp>
    </p:spTree>
    <p:extLst>
      <p:ext uri="{BB962C8B-B14F-4D97-AF65-F5344CB8AC3E}">
        <p14:creationId xmlns:p14="http://schemas.microsoft.com/office/powerpoint/2010/main" val="1752767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A200E7-42AA-4076-A86B-8317219FF4A6}" type="datetimeFigureOut">
              <a:rPr lang="en-AU" smtClean="0"/>
              <a:t>3/09/2024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AE13AD5-A2C1-4056-B3DF-DD58DE5CBCD7}" type="slidenum">
              <a:rPr lang="en-AU" smtClean="0"/>
              <a:t>‹#›</a:t>
            </a:fld>
            <a:endParaRPr lang="en-AU"/>
          </a:p>
        </p:txBody>
      </p:sp>
    </p:spTree>
    <p:extLst>
      <p:ext uri="{BB962C8B-B14F-4D97-AF65-F5344CB8AC3E}">
        <p14:creationId xmlns:p14="http://schemas.microsoft.com/office/powerpoint/2010/main" val="81691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A200E7-42AA-4076-A86B-8317219FF4A6}" type="datetimeFigureOut">
              <a:rPr lang="en-AU" smtClean="0"/>
              <a:t>3/09/2024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AE13AD5-A2C1-4056-B3DF-DD58DE5CBCD7}" type="slidenum">
              <a:rPr lang="en-AU" smtClean="0"/>
              <a:t>‹#›</a:t>
            </a:fld>
            <a:endParaRPr lang="en-AU"/>
          </a:p>
        </p:txBody>
      </p:sp>
    </p:spTree>
    <p:extLst>
      <p:ext uri="{BB962C8B-B14F-4D97-AF65-F5344CB8AC3E}">
        <p14:creationId xmlns:p14="http://schemas.microsoft.com/office/powerpoint/2010/main" val="889092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A200E7-42AA-4076-A86B-8317219FF4A6}" type="datetimeFigureOut">
              <a:rPr lang="en-AU" smtClean="0"/>
              <a:t>3/09/2024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AE13AD5-A2C1-4056-B3DF-DD58DE5CBCD7}" type="slidenum">
              <a:rPr lang="en-AU" smtClean="0"/>
              <a:t>‹#›</a:t>
            </a:fld>
            <a:endParaRPr lang="en-AU"/>
          </a:p>
        </p:txBody>
      </p:sp>
    </p:spTree>
    <p:extLst>
      <p:ext uri="{BB962C8B-B14F-4D97-AF65-F5344CB8AC3E}">
        <p14:creationId xmlns:p14="http://schemas.microsoft.com/office/powerpoint/2010/main" val="3784671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A200E7-42AA-4076-A86B-8317219FF4A6}" type="datetimeFigureOut">
              <a:rPr lang="en-AU" smtClean="0"/>
              <a:t>3/09/2024</a:t>
            </a:fld>
            <a:endParaRPr lang="en-AU"/>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E13AD5-A2C1-4056-B3DF-DD58DE5CBCD7}" type="slidenum">
              <a:rPr lang="en-AU" smtClean="0"/>
              <a:t>‹#›</a:t>
            </a:fld>
            <a:endParaRPr lang="en-AU"/>
          </a:p>
        </p:txBody>
      </p:sp>
    </p:spTree>
    <p:extLst>
      <p:ext uri="{BB962C8B-B14F-4D97-AF65-F5344CB8AC3E}">
        <p14:creationId xmlns:p14="http://schemas.microsoft.com/office/powerpoint/2010/main" val="2416597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www.kuc.org.au/our-programs/village21/"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rotaryosbornepark.org.au/stories/rotary-supporting-my-home"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19.png"/><Relationship Id="rId4" Type="http://schemas.openxmlformats.org/officeDocument/2006/relationships/hyperlink" Target="https://tinyhomesperth.net.a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1.sv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4.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hyperlink" Target="https://rotaryosbornepark.org.au/stories/rotary-supporting-my-home" TargetMode="External"/><Relationship Id="rId3" Type="http://schemas.openxmlformats.org/officeDocument/2006/relationships/image" Target="../media/image35.png"/><Relationship Id="rId7" Type="http://schemas.openxmlformats.org/officeDocument/2006/relationships/hyperlink" Target="https://www.kuc.org.au/our-programs/village21/" TargetMode="External"/><Relationship Id="rId12" Type="http://schemas.openxmlformats.org/officeDocument/2006/relationships/image" Target="../media/image38.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www.pointsourceyouth.org/interventions/host-homes" TargetMode="External"/><Relationship Id="rId11" Type="http://schemas.openxmlformats.org/officeDocument/2006/relationships/image" Target="../media/image37.png"/><Relationship Id="rId5" Type="http://schemas.openxmlformats.org/officeDocument/2006/relationships/hyperlink" Target="https://www.homestretchwa.org.au/_files/ugd/6fb0d7_1f2f83d288a64801b2d824627c759329.pdf" TargetMode="External"/><Relationship Id="rId10" Type="http://schemas.openxmlformats.org/officeDocument/2006/relationships/hyperlink" Target="https://www.jngpropertygroup.com/" TargetMode="External"/><Relationship Id="rId4" Type="http://schemas.openxmlformats.org/officeDocument/2006/relationships/image" Target="../media/image36.svg"/><Relationship Id="rId9" Type="http://schemas.openxmlformats.org/officeDocument/2006/relationships/hyperlink" Target="https://indigojunction.org.au/housing-and-support/programs-youth/"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homestretchwa@communities.wa.gov.au" TargetMode="External"/><Relationship Id="rId7" Type="http://schemas.openxmlformats.org/officeDocument/2006/relationships/image" Target="../media/image42.svg"/><Relationship Id="rId2" Type="http://schemas.openxmlformats.org/officeDocument/2006/relationships/hyperlink" Target="mailto:homestretch@anglicarewa.org.au" TargetMode="Externa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sv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hyperlink" Target="https://www.pointsourceyouth.org/interventions/host-homes"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9DD799C4-C8A6-1BAA-ABBA-C7045328A4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249064">
            <a:off x="2402654" y="2319320"/>
            <a:ext cx="1379549" cy="6427020"/>
          </a:xfrm>
          <a:prstGeom prst="rect">
            <a:avLst/>
          </a:prstGeom>
        </p:spPr>
      </p:pic>
      <p:pic>
        <p:nvPicPr>
          <p:cNvPr id="29" name="Picture 28">
            <a:extLst>
              <a:ext uri="{FF2B5EF4-FFF2-40B4-BE49-F238E27FC236}">
                <a16:creationId xmlns:a16="http://schemas.microsoft.com/office/drawing/2014/main" id="{5A869706-D446-817E-595A-93C5CFB95491}"/>
              </a:ext>
            </a:extLst>
          </p:cNvPr>
          <p:cNvPicPr>
            <a:picLocks noChangeAspect="1"/>
          </p:cNvPicPr>
          <p:nvPr/>
        </p:nvPicPr>
        <p:blipFill rotWithShape="1">
          <a:blip r:embed="rId3">
            <a:extLst>
              <a:ext uri="{28A0092B-C50C-407E-A947-70E740481C1C}">
                <a14:useLocalDpi xmlns:a14="http://schemas.microsoft.com/office/drawing/2010/main" val="0"/>
              </a:ext>
            </a:extLst>
          </a:blip>
          <a:srcRect t="69393"/>
          <a:stretch/>
        </p:blipFill>
        <p:spPr>
          <a:xfrm rot="1784747">
            <a:off x="8504207" y="5310175"/>
            <a:ext cx="1289692" cy="1838987"/>
          </a:xfrm>
          <a:prstGeom prst="rect">
            <a:avLst/>
          </a:prstGeom>
        </p:spPr>
      </p:pic>
      <p:sp>
        <p:nvSpPr>
          <p:cNvPr id="7" name="Freeform 13">
            <a:extLst>
              <a:ext uri="{FF2B5EF4-FFF2-40B4-BE49-F238E27FC236}">
                <a16:creationId xmlns:a16="http://schemas.microsoft.com/office/drawing/2014/main" id="{AEBBA9A0-4C4F-3464-07B7-A02BAF61A53E}"/>
              </a:ext>
            </a:extLst>
          </p:cNvPr>
          <p:cNvSpPr/>
          <p:nvPr/>
        </p:nvSpPr>
        <p:spPr>
          <a:xfrm>
            <a:off x="0" y="819556"/>
            <a:ext cx="9316159" cy="1673688"/>
          </a:xfrm>
          <a:custGeom>
            <a:avLst/>
            <a:gdLst>
              <a:gd name="connsiteX0" fmla="*/ 0 w 4618355"/>
              <a:gd name="connsiteY0" fmla="*/ 0 h 866140"/>
              <a:gd name="connsiteX1" fmla="*/ 4177111 w 4618355"/>
              <a:gd name="connsiteY1" fmla="*/ 0 h 866140"/>
              <a:gd name="connsiteX2" fmla="*/ 4202850 w 4618355"/>
              <a:gd name="connsiteY2" fmla="*/ 0 h 866140"/>
              <a:gd name="connsiteX3" fmla="*/ 4202850 w 4618355"/>
              <a:gd name="connsiteY3" fmla="*/ 2547 h 866140"/>
              <a:gd name="connsiteX4" fmla="*/ 4266037 w 4618355"/>
              <a:gd name="connsiteY4" fmla="*/ 8799 h 866140"/>
              <a:gd name="connsiteX5" fmla="*/ 4618355 w 4618355"/>
              <a:gd name="connsiteY5" fmla="*/ 433070 h 866140"/>
              <a:gd name="connsiteX6" fmla="*/ 4266037 w 4618355"/>
              <a:gd name="connsiteY6" fmla="*/ 857342 h 866140"/>
              <a:gd name="connsiteX7" fmla="*/ 4202850 w 4618355"/>
              <a:gd name="connsiteY7" fmla="*/ 863593 h 866140"/>
              <a:gd name="connsiteX8" fmla="*/ 4202850 w 4618355"/>
              <a:gd name="connsiteY8" fmla="*/ 866140 h 866140"/>
              <a:gd name="connsiteX9" fmla="*/ 4177111 w 4618355"/>
              <a:gd name="connsiteY9" fmla="*/ 866140 h 866140"/>
              <a:gd name="connsiteX10" fmla="*/ 0 w 4618355"/>
              <a:gd name="connsiteY10" fmla="*/ 866140 h 86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18355" h="866140">
                <a:moveTo>
                  <a:pt x="0" y="0"/>
                </a:moveTo>
                <a:lnTo>
                  <a:pt x="4177111" y="0"/>
                </a:lnTo>
                <a:lnTo>
                  <a:pt x="4202850" y="0"/>
                </a:lnTo>
                <a:lnTo>
                  <a:pt x="4202850" y="2547"/>
                </a:lnTo>
                <a:lnTo>
                  <a:pt x="4266037" y="8799"/>
                </a:lnTo>
                <a:cubicBezTo>
                  <a:pt x="4467105" y="49181"/>
                  <a:pt x="4618355" y="223789"/>
                  <a:pt x="4618355" y="433070"/>
                </a:cubicBezTo>
                <a:cubicBezTo>
                  <a:pt x="4618355" y="642351"/>
                  <a:pt x="4467105" y="816960"/>
                  <a:pt x="4266037" y="857342"/>
                </a:cubicBezTo>
                <a:lnTo>
                  <a:pt x="4202850" y="863593"/>
                </a:lnTo>
                <a:lnTo>
                  <a:pt x="4202850" y="866140"/>
                </a:lnTo>
                <a:lnTo>
                  <a:pt x="4177111" y="866140"/>
                </a:lnTo>
                <a:lnTo>
                  <a:pt x="0" y="866140"/>
                </a:lnTo>
                <a:close/>
              </a:path>
            </a:pathLst>
          </a:custGeom>
          <a:gradFill>
            <a:gsLst>
              <a:gs pos="9000">
                <a:srgbClr val="67B2E2"/>
              </a:gs>
              <a:gs pos="70000">
                <a:srgbClr val="515AA8">
                  <a:alpha val="69000"/>
                </a:srgbClr>
              </a:gs>
              <a:gs pos="100000">
                <a:srgbClr val="377DAF">
                  <a:alpha val="84000"/>
                </a:srgb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marL="356870"/>
            <a:r>
              <a:rPr lang="en-AU" sz="3200" b="1">
                <a:solidFill>
                  <a:schemeClr val="bg1"/>
                </a:solidFill>
                <a:latin typeface="Century Gothic" panose="020B0502020202020204" pitchFamily="34" charset="0"/>
              </a:rPr>
              <a:t>Practice Hour</a:t>
            </a:r>
          </a:p>
          <a:p>
            <a:pPr marL="356870"/>
            <a:r>
              <a:rPr lang="en-AU" sz="3200">
                <a:solidFill>
                  <a:schemeClr val="bg1"/>
                </a:solidFill>
                <a:latin typeface="Century Gothic" panose="020B0502020202020204" pitchFamily="34" charset="0"/>
              </a:rPr>
              <a:t>Housing Solutions Discussion</a:t>
            </a:r>
            <a:endParaRPr lang="en-US"/>
          </a:p>
        </p:txBody>
      </p:sp>
      <p:pic>
        <p:nvPicPr>
          <p:cNvPr id="9" name="Picture 8" descr="A picture containing logo&#10;&#10;Description automatically generated">
            <a:extLst>
              <a:ext uri="{FF2B5EF4-FFF2-40B4-BE49-F238E27FC236}">
                <a16:creationId xmlns:a16="http://schemas.microsoft.com/office/drawing/2014/main" id="{C87D0850-EE86-960B-1406-5CA98456BC68}"/>
              </a:ext>
            </a:extLst>
          </p:cNvPr>
          <p:cNvPicPr>
            <a:picLocks noChangeAspect="1"/>
          </p:cNvPicPr>
          <p:nvPr/>
        </p:nvPicPr>
        <p:blipFill>
          <a:blip r:embed="rId4"/>
          <a:stretch>
            <a:fillRect/>
          </a:stretch>
        </p:blipFill>
        <p:spPr>
          <a:xfrm>
            <a:off x="6546317" y="409778"/>
            <a:ext cx="3252059" cy="2493244"/>
          </a:xfrm>
          <a:prstGeom prst="rect">
            <a:avLst/>
          </a:prstGeom>
        </p:spPr>
      </p:pic>
      <p:sp>
        <p:nvSpPr>
          <p:cNvPr id="28" name="TextBox 26">
            <a:extLst>
              <a:ext uri="{FF2B5EF4-FFF2-40B4-BE49-F238E27FC236}">
                <a16:creationId xmlns:a16="http://schemas.microsoft.com/office/drawing/2014/main" id="{ABC306D0-DB96-7FD1-D313-E54DFF455759}"/>
              </a:ext>
            </a:extLst>
          </p:cNvPr>
          <p:cNvSpPr txBox="1"/>
          <p:nvPr/>
        </p:nvSpPr>
        <p:spPr>
          <a:xfrm>
            <a:off x="1206978" y="2903023"/>
            <a:ext cx="7447923" cy="2585323"/>
          </a:xfrm>
          <a:prstGeom prst="rect">
            <a:avLst/>
          </a:prstGeom>
        </p:spPr>
        <p:txBody>
          <a:bodyPr wrap="square" lIns="0" tIns="0" rIns="0" bIns="0" rtlCol="0" anchor="t">
            <a:spAutoFit/>
          </a:bodyPr>
          <a:lstStyle/>
          <a:p>
            <a:pPr>
              <a:spcBef>
                <a:spcPct val="0"/>
              </a:spcBef>
            </a:pPr>
            <a:r>
              <a:rPr lang="en-US" sz="2400">
                <a:solidFill>
                  <a:srgbClr val="8065AC"/>
                </a:solidFill>
                <a:latin typeface="Solomon 1"/>
              </a:rPr>
              <a:t>Date: Thursday 8</a:t>
            </a:r>
            <a:r>
              <a:rPr lang="en-US" sz="2400" baseline="30000">
                <a:solidFill>
                  <a:srgbClr val="8065AC"/>
                </a:solidFill>
                <a:latin typeface="Solomon 1"/>
              </a:rPr>
              <a:t>th</a:t>
            </a:r>
            <a:r>
              <a:rPr lang="en-US" sz="2400">
                <a:solidFill>
                  <a:srgbClr val="8065AC"/>
                </a:solidFill>
                <a:latin typeface="Solomon 1"/>
              </a:rPr>
              <a:t> August 2024</a:t>
            </a:r>
          </a:p>
          <a:p>
            <a:pPr>
              <a:spcBef>
                <a:spcPct val="0"/>
              </a:spcBef>
            </a:pPr>
            <a:endParaRPr lang="en-US" sz="2400">
              <a:solidFill>
                <a:srgbClr val="8065AC"/>
              </a:solidFill>
              <a:latin typeface="Solomon 1"/>
            </a:endParaRPr>
          </a:p>
          <a:p>
            <a:pPr>
              <a:spcBef>
                <a:spcPct val="0"/>
              </a:spcBef>
            </a:pPr>
            <a:r>
              <a:rPr lang="en-US" sz="2400">
                <a:solidFill>
                  <a:srgbClr val="8065AC"/>
                </a:solidFill>
                <a:latin typeface="Solomon 1"/>
              </a:rPr>
              <a:t>Name of Facilitators: </a:t>
            </a:r>
          </a:p>
          <a:p>
            <a:pPr>
              <a:spcBef>
                <a:spcPct val="0"/>
              </a:spcBef>
            </a:pPr>
            <a:r>
              <a:rPr lang="en-US" sz="2400">
                <a:solidFill>
                  <a:srgbClr val="8065AC"/>
                </a:solidFill>
                <a:latin typeface="Solomon 1"/>
              </a:rPr>
              <a:t>Andy Kazim, Anglicare WA, Community of Practice </a:t>
            </a:r>
            <a:endParaRPr lang="en-US"/>
          </a:p>
          <a:p>
            <a:pPr>
              <a:spcBef>
                <a:spcPct val="0"/>
              </a:spcBef>
            </a:pPr>
            <a:r>
              <a:rPr lang="en-US" sz="2400">
                <a:solidFill>
                  <a:srgbClr val="8065AC"/>
                </a:solidFill>
                <a:latin typeface="Solomon 1"/>
              </a:rPr>
              <a:t> Home Stretch WA Providers  </a:t>
            </a:r>
            <a:endParaRPr lang="en-US"/>
          </a:p>
          <a:p>
            <a:pPr>
              <a:spcBef>
                <a:spcPct val="0"/>
              </a:spcBef>
            </a:pPr>
            <a:endParaRPr lang="en-US" sz="2400">
              <a:solidFill>
                <a:srgbClr val="8065AC"/>
              </a:solidFill>
              <a:latin typeface="Solomon 1"/>
            </a:endParaRPr>
          </a:p>
          <a:p>
            <a:pPr>
              <a:spcBef>
                <a:spcPct val="0"/>
              </a:spcBef>
            </a:pPr>
            <a:endParaRPr lang="en-US" sz="2400">
              <a:solidFill>
                <a:srgbClr val="8065AC"/>
              </a:solidFill>
              <a:latin typeface="Solomon 1"/>
            </a:endParaRPr>
          </a:p>
        </p:txBody>
      </p:sp>
      <p:sp>
        <p:nvSpPr>
          <p:cNvPr id="2" name="TextBox 2">
            <a:extLst>
              <a:ext uri="{FF2B5EF4-FFF2-40B4-BE49-F238E27FC236}">
                <a16:creationId xmlns:a16="http://schemas.microsoft.com/office/drawing/2014/main" id="{A0778859-4CD4-D079-2787-9C42818A3BB5}"/>
              </a:ext>
            </a:extLst>
          </p:cNvPr>
          <p:cNvSpPr txBox="1"/>
          <p:nvPr/>
        </p:nvSpPr>
        <p:spPr>
          <a:xfrm>
            <a:off x="2122509" y="6448222"/>
            <a:ext cx="719365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1050">
                <a:solidFill>
                  <a:srgbClr val="B96CAF"/>
                </a:solidFill>
                <a:latin typeface="Century Gothic" panose="020B0502020202020204" pitchFamily="34" charset="0"/>
                <a:ea typeface="Calibri" panose="020F0502020204030204" pitchFamily="34" charset="0"/>
                <a:cs typeface="Arial" panose="020B0604020202020204" pitchFamily="34" charset="0"/>
              </a:rPr>
              <a:t>OP-TR-036-Home Stretch WA – Transient Youth &amp; Housing – Practice Hour - Slides V1.0 Review Date: 01/08/27                                </a:t>
            </a:r>
          </a:p>
        </p:txBody>
      </p:sp>
    </p:spTree>
    <p:extLst>
      <p:ext uri="{BB962C8B-B14F-4D97-AF65-F5344CB8AC3E}">
        <p14:creationId xmlns:p14="http://schemas.microsoft.com/office/powerpoint/2010/main" val="481626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3A009C-80E7-9618-70BF-3CE808406E0C}"/>
              </a:ext>
            </a:extLst>
          </p:cNvPr>
          <p:cNvSpPr/>
          <p:nvPr/>
        </p:nvSpPr>
        <p:spPr>
          <a:xfrm>
            <a:off x="0" y="0"/>
            <a:ext cx="9906000" cy="6858000"/>
          </a:xfrm>
          <a:prstGeom prst="rect">
            <a:avLst/>
          </a:prstGeom>
          <a:gradFill flip="none" rotWithShape="1">
            <a:gsLst>
              <a:gs pos="9000">
                <a:srgbClr val="7030A0">
                  <a:alpha val="58000"/>
                </a:srgbClr>
              </a:gs>
              <a:gs pos="70000">
                <a:srgbClr val="515AA8">
                  <a:alpha val="69000"/>
                </a:srgbClr>
              </a:gs>
              <a:gs pos="98000">
                <a:srgbClr val="377DAF">
                  <a:alpha val="84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ontent Placeholder 2"/>
          <p:cNvSpPr txBox="1">
            <a:spLocks/>
          </p:cNvSpPr>
          <p:nvPr/>
        </p:nvSpPr>
        <p:spPr>
          <a:xfrm>
            <a:off x="738414" y="2071849"/>
            <a:ext cx="8593345" cy="359277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AU" sz="1800">
              <a:solidFill>
                <a:schemeClr val="bg1"/>
              </a:solidFill>
              <a:latin typeface="Century Gothic" panose="020B0502020202020204" pitchFamily="34" charset="0"/>
              <a:cs typeface="Arial" panose="020B0604020202020204" pitchFamily="34" charset="0"/>
            </a:endParaRPr>
          </a:p>
          <a:p>
            <a:pPr marL="342900" lvl="1" indent="0">
              <a:lnSpc>
                <a:spcPct val="150000"/>
              </a:lnSpc>
              <a:spcBef>
                <a:spcPts val="0"/>
              </a:spcBef>
              <a:spcAft>
                <a:spcPts val="900"/>
              </a:spcAft>
              <a:buNone/>
            </a:pPr>
            <a:endParaRPr lang="en-AU">
              <a:solidFill>
                <a:schemeClr val="bg1"/>
              </a:solidFill>
              <a:latin typeface="Century Gothic" panose="020B0502020202020204" pitchFamily="34" charset="0"/>
              <a:cs typeface="Arial" panose="020B0604020202020204" pitchFamily="34" charset="0"/>
            </a:endParaRPr>
          </a:p>
        </p:txBody>
      </p:sp>
      <p:sp>
        <p:nvSpPr>
          <p:cNvPr id="3" name="Freeform 4">
            <a:extLst>
              <a:ext uri="{FF2B5EF4-FFF2-40B4-BE49-F238E27FC236}">
                <a16:creationId xmlns:a16="http://schemas.microsoft.com/office/drawing/2014/main" id="{B72DA17D-5CF2-D55D-627B-59153FD31446}"/>
              </a:ext>
            </a:extLst>
          </p:cNvPr>
          <p:cNvSpPr/>
          <p:nvPr/>
        </p:nvSpPr>
        <p:spPr>
          <a:xfrm>
            <a:off x="671879" y="383332"/>
            <a:ext cx="8562243" cy="917575"/>
          </a:xfrm>
          <a:custGeom>
            <a:avLst/>
            <a:gdLst/>
            <a:ahLst/>
            <a:cxnLst/>
            <a:rect l="l" t="t" r="r" b="b"/>
            <a:pathLst>
              <a:path w="4510152" h="534651">
                <a:moveTo>
                  <a:pt x="45210" y="0"/>
                </a:moveTo>
                <a:lnTo>
                  <a:pt x="4464943" y="0"/>
                </a:lnTo>
                <a:cubicBezTo>
                  <a:pt x="4476933" y="0"/>
                  <a:pt x="4488432" y="4763"/>
                  <a:pt x="4496911" y="13242"/>
                </a:cubicBezTo>
                <a:cubicBezTo>
                  <a:pt x="4505389" y="21720"/>
                  <a:pt x="4510152" y="33219"/>
                  <a:pt x="4510152" y="45210"/>
                </a:cubicBezTo>
                <a:lnTo>
                  <a:pt x="4510152" y="489441"/>
                </a:lnTo>
                <a:cubicBezTo>
                  <a:pt x="4510152" y="501431"/>
                  <a:pt x="4505389" y="512930"/>
                  <a:pt x="4496911" y="521409"/>
                </a:cubicBezTo>
                <a:cubicBezTo>
                  <a:pt x="4488432" y="529887"/>
                  <a:pt x="4476933" y="534651"/>
                  <a:pt x="4464943" y="534651"/>
                </a:cubicBezTo>
                <a:lnTo>
                  <a:pt x="45210" y="534651"/>
                </a:lnTo>
                <a:cubicBezTo>
                  <a:pt x="33219" y="534651"/>
                  <a:pt x="21720" y="529887"/>
                  <a:pt x="13242" y="521409"/>
                </a:cubicBezTo>
                <a:cubicBezTo>
                  <a:pt x="4763" y="512930"/>
                  <a:pt x="0" y="501431"/>
                  <a:pt x="0" y="489441"/>
                </a:cubicBezTo>
                <a:lnTo>
                  <a:pt x="0" y="45210"/>
                </a:lnTo>
                <a:cubicBezTo>
                  <a:pt x="0" y="33219"/>
                  <a:pt x="4763" y="21720"/>
                  <a:pt x="13242" y="13242"/>
                </a:cubicBezTo>
                <a:cubicBezTo>
                  <a:pt x="21720" y="4763"/>
                  <a:pt x="33219" y="0"/>
                  <a:pt x="45210" y="0"/>
                </a:cubicBezTo>
                <a:close/>
              </a:path>
            </a:pathLst>
          </a:custGeom>
          <a:solidFill>
            <a:srgbClr val="7468AA"/>
          </a:solidFill>
        </p:spPr>
        <p:txBody>
          <a:bodyPr lIns="91440" tIns="45720" rIns="91440" bIns="45720" anchor="ctr" anchorCtr="0"/>
          <a:lstStyle/>
          <a:p>
            <a:pPr algn="ctr"/>
            <a:r>
              <a:rPr lang="en-US" sz="2800" b="1">
                <a:solidFill>
                  <a:srgbClr val="FFFFFF"/>
                </a:solidFill>
                <a:latin typeface="Century Gothic"/>
              </a:rPr>
              <a:t>Head Leasing &amp; Establishing Share Housing </a:t>
            </a:r>
            <a:endParaRPr lang="en-US" sz="2800" b="1">
              <a:solidFill>
                <a:srgbClr val="FFFFFF"/>
              </a:solidFill>
              <a:latin typeface="Century Gothic" panose="020B0502020202020204" pitchFamily="34" charset="0"/>
            </a:endParaRPr>
          </a:p>
        </p:txBody>
      </p:sp>
      <p:sp>
        <p:nvSpPr>
          <p:cNvPr id="4" name="TextBox 16">
            <a:extLst>
              <a:ext uri="{FF2B5EF4-FFF2-40B4-BE49-F238E27FC236}">
                <a16:creationId xmlns:a16="http://schemas.microsoft.com/office/drawing/2014/main" id="{BE90E5A0-1D95-1CB2-3AEB-836848990EEF}"/>
              </a:ext>
            </a:extLst>
          </p:cNvPr>
          <p:cNvSpPr txBox="1"/>
          <p:nvPr/>
        </p:nvSpPr>
        <p:spPr>
          <a:xfrm>
            <a:off x="841216" y="1505872"/>
            <a:ext cx="7033158" cy="641201"/>
          </a:xfrm>
          <a:prstGeom prst="rect">
            <a:avLst/>
          </a:prstGeom>
        </p:spPr>
        <p:txBody>
          <a:bodyPr wrap="square" lIns="0" tIns="0" rIns="0" bIns="0" rtlCol="0" anchor="t">
            <a:spAutoFit/>
          </a:bodyPr>
          <a:lstStyle/>
          <a:p>
            <a:pPr>
              <a:lnSpc>
                <a:spcPts val="2534"/>
              </a:lnSpc>
            </a:pPr>
            <a:endParaRPr lang="en-US" sz="2400">
              <a:solidFill>
                <a:srgbClr val="FFFFFF"/>
              </a:solidFill>
              <a:latin typeface="Century Gothic" panose="020B0502020202020204" pitchFamily="34" charset="0"/>
            </a:endParaRPr>
          </a:p>
          <a:p>
            <a:pPr>
              <a:lnSpc>
                <a:spcPts val="2534"/>
              </a:lnSpc>
            </a:pPr>
            <a:endParaRPr lang="en-US" sz="2400">
              <a:solidFill>
                <a:srgbClr val="FFFFFF"/>
              </a:solidFill>
              <a:latin typeface="Century Gothic" panose="020B0502020202020204" pitchFamily="34" charset="0"/>
            </a:endParaRPr>
          </a:p>
        </p:txBody>
      </p:sp>
      <p:sp>
        <p:nvSpPr>
          <p:cNvPr id="8" name="Rectangle 2">
            <a:extLst>
              <a:ext uri="{FF2B5EF4-FFF2-40B4-BE49-F238E27FC236}">
                <a16:creationId xmlns:a16="http://schemas.microsoft.com/office/drawing/2014/main" id="{F382118C-976C-105F-B330-DDA3D709362E}"/>
              </a:ext>
            </a:extLst>
          </p:cNvPr>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2049" name="Picture 1164619212" descr="A picture containing logo&#10;&#10;Description automatically generated">
            <a:extLst>
              <a:ext uri="{FF2B5EF4-FFF2-40B4-BE49-F238E27FC236}">
                <a16:creationId xmlns:a16="http://schemas.microsoft.com/office/drawing/2014/main" id="{91134E34-4B11-8BFD-D171-7D8749C7E7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4414" y="843321"/>
            <a:ext cx="1738312" cy="13525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E4DE75B-06C8-18BE-D327-DB172390EA0D}"/>
              </a:ext>
            </a:extLst>
          </p:cNvPr>
          <p:cNvSpPr txBox="1"/>
          <p:nvPr/>
        </p:nvSpPr>
        <p:spPr>
          <a:xfrm>
            <a:off x="841215" y="1826472"/>
            <a:ext cx="7707361" cy="4524315"/>
          </a:xfrm>
          <a:prstGeom prst="rect">
            <a:avLst/>
          </a:prstGeom>
          <a:noFill/>
        </p:spPr>
        <p:txBody>
          <a:bodyPr wrap="square" lIns="91440" tIns="45720" rIns="91440" bIns="45720" rtlCol="0" anchor="t">
            <a:spAutoFit/>
          </a:bodyPr>
          <a:lstStyle/>
          <a:p>
            <a:pPr lvl="1"/>
            <a:r>
              <a:rPr lang="en-US" sz="2400">
                <a:solidFill>
                  <a:schemeClr val="bg1"/>
                </a:solidFill>
              </a:rPr>
              <a:t>Head Leasing involves a service provider or organization leasing a property from a private landlord or housing provider and then subleasing it to a young person in need of housing. </a:t>
            </a:r>
          </a:p>
          <a:p>
            <a:pPr lvl="1"/>
            <a:endParaRPr lang="en-US" sz="2400">
              <a:solidFill>
                <a:schemeClr val="bg1"/>
              </a:solidFill>
            </a:endParaRPr>
          </a:p>
          <a:p>
            <a:pPr lvl="1"/>
            <a:r>
              <a:rPr lang="en-US" sz="2400">
                <a:solidFill>
                  <a:schemeClr val="bg1"/>
                </a:solidFill>
              </a:rPr>
              <a:t>This arrangement allows the organization to manage the tenancy and provide support to the young person, ensuring stability and appropriate living conditions.</a:t>
            </a:r>
          </a:p>
          <a:p>
            <a:pPr lvl="1"/>
            <a:endParaRPr lang="en-US" sz="2400">
              <a:solidFill>
                <a:schemeClr val="bg1"/>
              </a:solidFill>
            </a:endParaRPr>
          </a:p>
          <a:p>
            <a:pPr lvl="1"/>
            <a:r>
              <a:rPr lang="en-US" sz="2400">
                <a:solidFill>
                  <a:schemeClr val="bg1"/>
                </a:solidFill>
              </a:rPr>
              <a:t> The housing allowance helps cover the rental costs, additional support costs, and the costs of the organization overseeing the lease</a:t>
            </a:r>
          </a:p>
        </p:txBody>
      </p:sp>
    </p:spTree>
    <p:extLst>
      <p:ext uri="{BB962C8B-B14F-4D97-AF65-F5344CB8AC3E}">
        <p14:creationId xmlns:p14="http://schemas.microsoft.com/office/powerpoint/2010/main" val="2699372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3A009C-80E7-9618-70BF-3CE808406E0C}"/>
              </a:ext>
            </a:extLst>
          </p:cNvPr>
          <p:cNvSpPr/>
          <p:nvPr/>
        </p:nvSpPr>
        <p:spPr>
          <a:xfrm>
            <a:off x="0" y="0"/>
            <a:ext cx="9906000" cy="6858000"/>
          </a:xfrm>
          <a:prstGeom prst="rect">
            <a:avLst/>
          </a:prstGeom>
          <a:gradFill flip="none" rotWithShape="1">
            <a:gsLst>
              <a:gs pos="9000">
                <a:srgbClr val="7030A0">
                  <a:alpha val="58000"/>
                </a:srgbClr>
              </a:gs>
              <a:gs pos="70000">
                <a:srgbClr val="515AA8">
                  <a:alpha val="69000"/>
                </a:srgbClr>
              </a:gs>
              <a:gs pos="98000">
                <a:srgbClr val="377DAF">
                  <a:alpha val="84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ontent Placeholder 2"/>
          <p:cNvSpPr txBox="1">
            <a:spLocks/>
          </p:cNvSpPr>
          <p:nvPr/>
        </p:nvSpPr>
        <p:spPr>
          <a:xfrm>
            <a:off x="738414" y="2071849"/>
            <a:ext cx="8593345" cy="359277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AU" sz="1800">
              <a:solidFill>
                <a:schemeClr val="bg1"/>
              </a:solidFill>
              <a:latin typeface="Century Gothic" panose="020B0502020202020204" pitchFamily="34" charset="0"/>
              <a:cs typeface="Arial" panose="020B0604020202020204" pitchFamily="34" charset="0"/>
            </a:endParaRPr>
          </a:p>
          <a:p>
            <a:pPr marL="342900" lvl="1" indent="0">
              <a:lnSpc>
                <a:spcPct val="150000"/>
              </a:lnSpc>
              <a:spcBef>
                <a:spcPts val="0"/>
              </a:spcBef>
              <a:spcAft>
                <a:spcPts val="900"/>
              </a:spcAft>
              <a:buNone/>
            </a:pPr>
            <a:endParaRPr lang="en-AU">
              <a:solidFill>
                <a:schemeClr val="bg1"/>
              </a:solidFill>
              <a:latin typeface="Century Gothic" panose="020B0502020202020204" pitchFamily="34" charset="0"/>
              <a:cs typeface="Arial" panose="020B0604020202020204" pitchFamily="34" charset="0"/>
            </a:endParaRPr>
          </a:p>
        </p:txBody>
      </p:sp>
      <p:sp>
        <p:nvSpPr>
          <p:cNvPr id="3" name="Freeform 4">
            <a:extLst>
              <a:ext uri="{FF2B5EF4-FFF2-40B4-BE49-F238E27FC236}">
                <a16:creationId xmlns:a16="http://schemas.microsoft.com/office/drawing/2014/main" id="{B72DA17D-5CF2-D55D-627B-59153FD31446}"/>
              </a:ext>
            </a:extLst>
          </p:cNvPr>
          <p:cNvSpPr/>
          <p:nvPr/>
        </p:nvSpPr>
        <p:spPr>
          <a:xfrm>
            <a:off x="671879" y="383332"/>
            <a:ext cx="8562243" cy="917575"/>
          </a:xfrm>
          <a:custGeom>
            <a:avLst/>
            <a:gdLst/>
            <a:ahLst/>
            <a:cxnLst/>
            <a:rect l="l" t="t" r="r" b="b"/>
            <a:pathLst>
              <a:path w="4510152" h="534651">
                <a:moveTo>
                  <a:pt x="45210" y="0"/>
                </a:moveTo>
                <a:lnTo>
                  <a:pt x="4464943" y="0"/>
                </a:lnTo>
                <a:cubicBezTo>
                  <a:pt x="4476933" y="0"/>
                  <a:pt x="4488432" y="4763"/>
                  <a:pt x="4496911" y="13242"/>
                </a:cubicBezTo>
                <a:cubicBezTo>
                  <a:pt x="4505389" y="21720"/>
                  <a:pt x="4510152" y="33219"/>
                  <a:pt x="4510152" y="45210"/>
                </a:cubicBezTo>
                <a:lnTo>
                  <a:pt x="4510152" y="489441"/>
                </a:lnTo>
                <a:cubicBezTo>
                  <a:pt x="4510152" y="501431"/>
                  <a:pt x="4505389" y="512930"/>
                  <a:pt x="4496911" y="521409"/>
                </a:cubicBezTo>
                <a:cubicBezTo>
                  <a:pt x="4488432" y="529887"/>
                  <a:pt x="4476933" y="534651"/>
                  <a:pt x="4464943" y="534651"/>
                </a:cubicBezTo>
                <a:lnTo>
                  <a:pt x="45210" y="534651"/>
                </a:lnTo>
                <a:cubicBezTo>
                  <a:pt x="33219" y="534651"/>
                  <a:pt x="21720" y="529887"/>
                  <a:pt x="13242" y="521409"/>
                </a:cubicBezTo>
                <a:cubicBezTo>
                  <a:pt x="4763" y="512930"/>
                  <a:pt x="0" y="501431"/>
                  <a:pt x="0" y="489441"/>
                </a:cubicBezTo>
                <a:lnTo>
                  <a:pt x="0" y="45210"/>
                </a:lnTo>
                <a:cubicBezTo>
                  <a:pt x="0" y="33219"/>
                  <a:pt x="4763" y="21720"/>
                  <a:pt x="13242" y="13242"/>
                </a:cubicBezTo>
                <a:cubicBezTo>
                  <a:pt x="21720" y="4763"/>
                  <a:pt x="33219" y="0"/>
                  <a:pt x="45210" y="0"/>
                </a:cubicBezTo>
                <a:close/>
              </a:path>
            </a:pathLst>
          </a:custGeom>
          <a:solidFill>
            <a:srgbClr val="7468AA"/>
          </a:solidFill>
        </p:spPr>
        <p:txBody>
          <a:bodyPr lIns="91440" tIns="45720" rIns="91440" bIns="45720" anchor="ctr" anchorCtr="0"/>
          <a:lstStyle/>
          <a:p>
            <a:pPr algn="ctr"/>
            <a:r>
              <a:rPr lang="en-US" sz="2800" b="1">
                <a:solidFill>
                  <a:srgbClr val="FFFFFF"/>
                </a:solidFill>
                <a:latin typeface="Century Gothic"/>
              </a:rPr>
              <a:t>Village 21</a:t>
            </a:r>
            <a:endParaRPr lang="en-US" sz="2800" b="1">
              <a:solidFill>
                <a:srgbClr val="FFFFFF"/>
              </a:solidFill>
              <a:latin typeface="Century Gothic" panose="020B0502020202020204" pitchFamily="34" charset="0"/>
            </a:endParaRPr>
          </a:p>
        </p:txBody>
      </p:sp>
      <p:sp>
        <p:nvSpPr>
          <p:cNvPr id="4" name="TextBox 16">
            <a:extLst>
              <a:ext uri="{FF2B5EF4-FFF2-40B4-BE49-F238E27FC236}">
                <a16:creationId xmlns:a16="http://schemas.microsoft.com/office/drawing/2014/main" id="{BE90E5A0-1D95-1CB2-3AEB-836848990EEF}"/>
              </a:ext>
            </a:extLst>
          </p:cNvPr>
          <p:cNvSpPr txBox="1"/>
          <p:nvPr/>
        </p:nvSpPr>
        <p:spPr>
          <a:xfrm>
            <a:off x="841216" y="1505872"/>
            <a:ext cx="7033158" cy="641201"/>
          </a:xfrm>
          <a:prstGeom prst="rect">
            <a:avLst/>
          </a:prstGeom>
        </p:spPr>
        <p:txBody>
          <a:bodyPr wrap="square" lIns="0" tIns="0" rIns="0" bIns="0" rtlCol="0" anchor="t">
            <a:spAutoFit/>
          </a:bodyPr>
          <a:lstStyle/>
          <a:p>
            <a:pPr>
              <a:lnSpc>
                <a:spcPts val="2534"/>
              </a:lnSpc>
            </a:pPr>
            <a:endParaRPr lang="en-US" sz="2400">
              <a:solidFill>
                <a:srgbClr val="FFFFFF"/>
              </a:solidFill>
              <a:latin typeface="Century Gothic" panose="020B0502020202020204" pitchFamily="34" charset="0"/>
            </a:endParaRPr>
          </a:p>
          <a:p>
            <a:pPr>
              <a:lnSpc>
                <a:spcPts val="2534"/>
              </a:lnSpc>
            </a:pPr>
            <a:endParaRPr lang="en-US" sz="2400">
              <a:solidFill>
                <a:srgbClr val="FFFFFF"/>
              </a:solidFill>
              <a:latin typeface="Century Gothic" panose="020B0502020202020204" pitchFamily="34" charset="0"/>
            </a:endParaRPr>
          </a:p>
        </p:txBody>
      </p:sp>
      <p:sp>
        <p:nvSpPr>
          <p:cNvPr id="8" name="Rectangle 2">
            <a:extLst>
              <a:ext uri="{FF2B5EF4-FFF2-40B4-BE49-F238E27FC236}">
                <a16:creationId xmlns:a16="http://schemas.microsoft.com/office/drawing/2014/main" id="{F382118C-976C-105F-B330-DDA3D709362E}"/>
              </a:ext>
            </a:extLst>
          </p:cNvPr>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2049" name="Picture 1164619212" descr="A picture containing logo&#10;&#10;Description automatically generated">
            <a:extLst>
              <a:ext uri="{FF2B5EF4-FFF2-40B4-BE49-F238E27FC236}">
                <a16:creationId xmlns:a16="http://schemas.microsoft.com/office/drawing/2014/main" id="{91134E34-4B11-8BFD-D171-7D8749C7E7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4414" y="843321"/>
            <a:ext cx="1738312" cy="13525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97730D1-C009-25CA-A517-45C3BC6B95A0}"/>
              </a:ext>
            </a:extLst>
          </p:cNvPr>
          <p:cNvSpPr txBox="1"/>
          <p:nvPr/>
        </p:nvSpPr>
        <p:spPr>
          <a:xfrm>
            <a:off x="87923" y="4105796"/>
            <a:ext cx="9730154" cy="3046988"/>
          </a:xfrm>
          <a:prstGeom prst="rect">
            <a:avLst/>
          </a:prstGeom>
          <a:noFill/>
        </p:spPr>
        <p:txBody>
          <a:bodyPr wrap="square" lIns="91440" tIns="45720" rIns="91440" bIns="45720" rtlCol="0" anchor="t">
            <a:spAutoFit/>
          </a:bodyPr>
          <a:lstStyle/>
          <a:p>
            <a:pPr marL="800100" lvl="1" indent="-342900">
              <a:buFont typeface="Arial" panose="020B0604020202020204" pitchFamily="34" charset="0"/>
              <a:buChar char="•"/>
            </a:pPr>
            <a:endParaRPr lang="en-US" sz="2400">
              <a:solidFill>
                <a:schemeClr val="bg1"/>
              </a:solidFill>
            </a:endParaRPr>
          </a:p>
          <a:p>
            <a:pPr marL="800100" lvl="1" indent="-342900">
              <a:buFont typeface="Arial" panose="020B0604020202020204" pitchFamily="34" charset="0"/>
              <a:buChar char="•"/>
            </a:pPr>
            <a:endParaRPr lang="en-US" sz="2400">
              <a:solidFill>
                <a:schemeClr val="bg1"/>
              </a:solidFill>
            </a:endParaRPr>
          </a:p>
          <a:p>
            <a:pPr marL="800100" lvl="1" indent="-342900">
              <a:buFont typeface="Arial" panose="020B0604020202020204" pitchFamily="34" charset="0"/>
              <a:buChar char="•"/>
            </a:pPr>
            <a:endParaRPr lang="en-US" sz="2400">
              <a:solidFill>
                <a:schemeClr val="bg1"/>
              </a:solidFill>
            </a:endParaRPr>
          </a:p>
          <a:p>
            <a:pPr lvl="1"/>
            <a:endParaRPr lang="en-US" sz="2400">
              <a:solidFill>
                <a:schemeClr val="bg1"/>
              </a:solidFill>
            </a:endParaRPr>
          </a:p>
          <a:p>
            <a:pPr lvl="1"/>
            <a:endParaRPr lang="en-US" sz="2400">
              <a:hlinkClick r:id="rId4"/>
            </a:endParaRPr>
          </a:p>
          <a:p>
            <a:pPr lvl="1"/>
            <a:r>
              <a:rPr lang="en-US" sz="2400">
                <a:hlinkClick r:id="rId4"/>
              </a:rPr>
              <a:t>Youth Supported Accommodation &amp; Transitional Housing | Village 21 (kuc.org.au)</a:t>
            </a:r>
            <a:r>
              <a:rPr lang="en-US" sz="2400">
                <a:solidFill>
                  <a:schemeClr val="bg1"/>
                </a:solidFill>
              </a:rPr>
              <a:t> </a:t>
            </a:r>
          </a:p>
          <a:p>
            <a:pPr marL="742950" lvl="1" indent="-285750">
              <a:buFont typeface="Arial" panose="020B0604020202020204" pitchFamily="34" charset="0"/>
              <a:buChar char="•"/>
            </a:pPr>
            <a:endParaRPr lang="en-US" sz="2400">
              <a:solidFill>
                <a:schemeClr val="bg1"/>
              </a:solidFill>
            </a:endParaRPr>
          </a:p>
        </p:txBody>
      </p:sp>
      <p:pic>
        <p:nvPicPr>
          <p:cNvPr id="5124" name="Picture 4">
            <a:extLst>
              <a:ext uri="{FF2B5EF4-FFF2-40B4-BE49-F238E27FC236}">
                <a16:creationId xmlns:a16="http://schemas.microsoft.com/office/drawing/2014/main" id="{09149DFF-A34C-9BAD-F91D-536AE45E51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891" y="1417316"/>
            <a:ext cx="7627808" cy="23836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636B71C-767F-AB12-8360-C73AEE691FA9}"/>
              </a:ext>
            </a:extLst>
          </p:cNvPr>
          <p:cNvPicPr>
            <a:picLocks noChangeAspect="1"/>
          </p:cNvPicPr>
          <p:nvPr/>
        </p:nvPicPr>
        <p:blipFill>
          <a:blip r:embed="rId6"/>
          <a:stretch>
            <a:fillRect/>
          </a:stretch>
        </p:blipFill>
        <p:spPr>
          <a:xfrm>
            <a:off x="4287492" y="3107189"/>
            <a:ext cx="5390486" cy="2898333"/>
          </a:xfrm>
          <a:prstGeom prst="rect">
            <a:avLst/>
          </a:prstGeom>
        </p:spPr>
      </p:pic>
    </p:spTree>
    <p:extLst>
      <p:ext uri="{BB962C8B-B14F-4D97-AF65-F5344CB8AC3E}">
        <p14:creationId xmlns:p14="http://schemas.microsoft.com/office/powerpoint/2010/main" val="2653474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3A009C-80E7-9618-70BF-3CE808406E0C}"/>
              </a:ext>
            </a:extLst>
          </p:cNvPr>
          <p:cNvSpPr/>
          <p:nvPr/>
        </p:nvSpPr>
        <p:spPr>
          <a:xfrm>
            <a:off x="0" y="0"/>
            <a:ext cx="9906000" cy="6858000"/>
          </a:xfrm>
          <a:prstGeom prst="rect">
            <a:avLst/>
          </a:prstGeom>
          <a:gradFill flip="none" rotWithShape="1">
            <a:gsLst>
              <a:gs pos="9000">
                <a:srgbClr val="7030A0">
                  <a:alpha val="58000"/>
                </a:srgbClr>
              </a:gs>
              <a:gs pos="70000">
                <a:srgbClr val="515AA8">
                  <a:alpha val="69000"/>
                </a:srgbClr>
              </a:gs>
              <a:gs pos="98000">
                <a:srgbClr val="377DAF">
                  <a:alpha val="84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107000"/>
              </a:lnSpc>
              <a:spcAft>
                <a:spcPts val="800"/>
              </a:spcAft>
            </a:pPr>
            <a:endParaRPr lang="en-US"/>
          </a:p>
          <a:p>
            <a:pPr>
              <a:lnSpc>
                <a:spcPct val="107000"/>
              </a:lnSpc>
              <a:spcAft>
                <a:spcPts val="800"/>
              </a:spcAft>
            </a:pPr>
            <a:endParaRPr lang="en-US"/>
          </a:p>
          <a:p>
            <a:pPr>
              <a:lnSpc>
                <a:spcPct val="107000"/>
              </a:lnSpc>
              <a:spcAft>
                <a:spcPts val="800"/>
              </a:spcAft>
            </a:pPr>
            <a:endParaRPr lang="en-US">
              <a:cs typeface="Calibri" panose="020F0502020204030204"/>
            </a:endParaRPr>
          </a:p>
          <a:p>
            <a:pPr>
              <a:lnSpc>
                <a:spcPct val="107000"/>
              </a:lnSpc>
              <a:spcAft>
                <a:spcPts val="800"/>
              </a:spcAft>
            </a:pPr>
            <a:endParaRPr lang="en-US"/>
          </a:p>
          <a:p>
            <a:pPr>
              <a:lnSpc>
                <a:spcPct val="107000"/>
              </a:lnSpc>
              <a:spcAft>
                <a:spcPts val="800"/>
              </a:spcAft>
            </a:pPr>
            <a:endParaRPr lang="en-US"/>
          </a:p>
          <a:p>
            <a:pPr>
              <a:lnSpc>
                <a:spcPct val="107000"/>
              </a:lnSpc>
              <a:spcAft>
                <a:spcPts val="800"/>
              </a:spcAft>
            </a:pPr>
            <a:endParaRPr lang="en-US"/>
          </a:p>
          <a:p>
            <a:pPr>
              <a:lnSpc>
                <a:spcPct val="107000"/>
              </a:lnSpc>
              <a:spcAft>
                <a:spcPts val="800"/>
              </a:spcAft>
            </a:pPr>
            <a:endParaRPr lang="en-US"/>
          </a:p>
          <a:p>
            <a:pPr>
              <a:lnSpc>
                <a:spcPct val="107000"/>
              </a:lnSpc>
              <a:spcAft>
                <a:spcPts val="800"/>
              </a:spcAft>
            </a:pPr>
            <a:endParaRPr lang="en-US"/>
          </a:p>
          <a:p>
            <a:pPr>
              <a:lnSpc>
                <a:spcPct val="107000"/>
              </a:lnSpc>
              <a:spcAft>
                <a:spcPts val="800"/>
              </a:spcAft>
            </a:pPr>
            <a:endParaRPr lang="en-US"/>
          </a:p>
          <a:p>
            <a:pPr>
              <a:lnSpc>
                <a:spcPct val="107000"/>
              </a:lnSpc>
              <a:spcAft>
                <a:spcPts val="800"/>
              </a:spcAft>
            </a:pPr>
            <a:endParaRPr lang="en-US"/>
          </a:p>
          <a:p>
            <a:pPr>
              <a:lnSpc>
                <a:spcPct val="107000"/>
              </a:lnSpc>
              <a:spcAft>
                <a:spcPts val="800"/>
              </a:spcAft>
            </a:pPr>
            <a:endParaRPr lang="en-US"/>
          </a:p>
          <a:p>
            <a:pPr>
              <a:lnSpc>
                <a:spcPct val="107000"/>
              </a:lnSpc>
              <a:spcAft>
                <a:spcPts val="800"/>
              </a:spcAft>
            </a:pPr>
            <a:endParaRPr lang="en-US"/>
          </a:p>
          <a:p>
            <a:pPr>
              <a:lnSpc>
                <a:spcPct val="107000"/>
              </a:lnSpc>
              <a:spcAft>
                <a:spcPts val="800"/>
              </a:spcAft>
            </a:pPr>
            <a:endParaRPr lang="en-US"/>
          </a:p>
          <a:p>
            <a:pPr>
              <a:lnSpc>
                <a:spcPct val="107000"/>
              </a:lnSpc>
              <a:spcAft>
                <a:spcPts val="800"/>
              </a:spcAft>
            </a:pPr>
            <a:endParaRPr lang="en-US">
              <a:ea typeface="+mn-lt"/>
              <a:cs typeface="+mn-lt"/>
            </a:endParaRPr>
          </a:p>
          <a:p>
            <a:pPr>
              <a:lnSpc>
                <a:spcPct val="107000"/>
              </a:lnSpc>
              <a:spcAft>
                <a:spcPts val="800"/>
              </a:spcAft>
            </a:pPr>
            <a:endParaRPr lang="en-US">
              <a:ea typeface="+mn-lt"/>
              <a:cs typeface="+mn-lt"/>
            </a:endParaRPr>
          </a:p>
          <a:p>
            <a:pPr>
              <a:lnSpc>
                <a:spcPct val="107000"/>
              </a:lnSpc>
              <a:spcAft>
                <a:spcPts val="800"/>
              </a:spcAft>
            </a:pPr>
            <a:endParaRPr lang="en-US">
              <a:ea typeface="+mn-lt"/>
              <a:cs typeface="+mn-lt"/>
            </a:endParaRPr>
          </a:p>
          <a:p>
            <a:pPr>
              <a:lnSpc>
                <a:spcPct val="107000"/>
              </a:lnSpc>
              <a:spcAft>
                <a:spcPts val="800"/>
              </a:spcAft>
            </a:pPr>
            <a:r>
              <a:rPr lang="en-US">
                <a:ea typeface="+mn-lt"/>
                <a:cs typeface="+mn-lt"/>
                <a:hlinkClick r:id="rId3"/>
              </a:rPr>
              <a:t>Rotary Supporting "My Home" | Rotary Club of Osborne Park (rotaryosbornepark.org.au)</a:t>
            </a:r>
            <a:endParaRPr lang="en-US"/>
          </a:p>
          <a:p>
            <a:pPr>
              <a:lnSpc>
                <a:spcPct val="107000"/>
              </a:lnSpc>
              <a:spcAft>
                <a:spcPts val="800"/>
              </a:spcAft>
            </a:pPr>
            <a:r>
              <a:rPr lang="en-US">
                <a:hlinkClick r:id="rId4"/>
              </a:rPr>
              <a:t>Tiny Homes Perth, Western Australia | The Tiny Home Evolution</a:t>
            </a:r>
          </a:p>
          <a:p>
            <a:pPr>
              <a:lnSpc>
                <a:spcPct val="107000"/>
              </a:lnSpc>
              <a:spcAft>
                <a:spcPts val="800"/>
              </a:spcAft>
            </a:pPr>
            <a:endParaRPr lang="en-US">
              <a:latin typeface="Calibri" panose="020F0502020204030204" pitchFamily="34" charset="0"/>
              <a:ea typeface="Calibri" panose="020F0502020204030204" pitchFamily="34" charset="0"/>
              <a:cs typeface="Calibri"/>
            </a:endParaRPr>
          </a:p>
        </p:txBody>
      </p:sp>
      <p:sp>
        <p:nvSpPr>
          <p:cNvPr id="7" name="Content Placeholder 2"/>
          <p:cNvSpPr txBox="1">
            <a:spLocks/>
          </p:cNvSpPr>
          <p:nvPr/>
        </p:nvSpPr>
        <p:spPr>
          <a:xfrm>
            <a:off x="738414" y="2071849"/>
            <a:ext cx="8593345" cy="359277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AU" sz="1800">
              <a:solidFill>
                <a:schemeClr val="bg1"/>
              </a:solidFill>
              <a:latin typeface="Century Gothic" panose="020B0502020202020204" pitchFamily="34" charset="0"/>
              <a:cs typeface="Arial" panose="020B0604020202020204" pitchFamily="34" charset="0"/>
            </a:endParaRPr>
          </a:p>
          <a:p>
            <a:pPr marL="342900" lvl="1" indent="0">
              <a:lnSpc>
                <a:spcPct val="150000"/>
              </a:lnSpc>
              <a:spcBef>
                <a:spcPts val="0"/>
              </a:spcBef>
              <a:spcAft>
                <a:spcPts val="900"/>
              </a:spcAft>
              <a:buNone/>
            </a:pPr>
            <a:endParaRPr lang="en-AU">
              <a:solidFill>
                <a:schemeClr val="bg1"/>
              </a:solidFill>
              <a:latin typeface="Century Gothic" panose="020B0502020202020204" pitchFamily="34" charset="0"/>
              <a:cs typeface="Arial" panose="020B0604020202020204" pitchFamily="34" charset="0"/>
            </a:endParaRPr>
          </a:p>
        </p:txBody>
      </p:sp>
      <p:sp>
        <p:nvSpPr>
          <p:cNvPr id="3" name="Freeform 4">
            <a:extLst>
              <a:ext uri="{FF2B5EF4-FFF2-40B4-BE49-F238E27FC236}">
                <a16:creationId xmlns:a16="http://schemas.microsoft.com/office/drawing/2014/main" id="{B72DA17D-5CF2-D55D-627B-59153FD31446}"/>
              </a:ext>
            </a:extLst>
          </p:cNvPr>
          <p:cNvSpPr/>
          <p:nvPr/>
        </p:nvSpPr>
        <p:spPr>
          <a:xfrm>
            <a:off x="671879" y="383332"/>
            <a:ext cx="8562243" cy="917575"/>
          </a:xfrm>
          <a:custGeom>
            <a:avLst/>
            <a:gdLst/>
            <a:ahLst/>
            <a:cxnLst/>
            <a:rect l="l" t="t" r="r" b="b"/>
            <a:pathLst>
              <a:path w="4510152" h="534651">
                <a:moveTo>
                  <a:pt x="45210" y="0"/>
                </a:moveTo>
                <a:lnTo>
                  <a:pt x="4464943" y="0"/>
                </a:lnTo>
                <a:cubicBezTo>
                  <a:pt x="4476933" y="0"/>
                  <a:pt x="4488432" y="4763"/>
                  <a:pt x="4496911" y="13242"/>
                </a:cubicBezTo>
                <a:cubicBezTo>
                  <a:pt x="4505389" y="21720"/>
                  <a:pt x="4510152" y="33219"/>
                  <a:pt x="4510152" y="45210"/>
                </a:cubicBezTo>
                <a:lnTo>
                  <a:pt x="4510152" y="489441"/>
                </a:lnTo>
                <a:cubicBezTo>
                  <a:pt x="4510152" y="501431"/>
                  <a:pt x="4505389" y="512930"/>
                  <a:pt x="4496911" y="521409"/>
                </a:cubicBezTo>
                <a:cubicBezTo>
                  <a:pt x="4488432" y="529887"/>
                  <a:pt x="4476933" y="534651"/>
                  <a:pt x="4464943" y="534651"/>
                </a:cubicBezTo>
                <a:lnTo>
                  <a:pt x="45210" y="534651"/>
                </a:lnTo>
                <a:cubicBezTo>
                  <a:pt x="33219" y="534651"/>
                  <a:pt x="21720" y="529887"/>
                  <a:pt x="13242" y="521409"/>
                </a:cubicBezTo>
                <a:cubicBezTo>
                  <a:pt x="4763" y="512930"/>
                  <a:pt x="0" y="501431"/>
                  <a:pt x="0" y="489441"/>
                </a:cubicBezTo>
                <a:lnTo>
                  <a:pt x="0" y="45210"/>
                </a:lnTo>
                <a:cubicBezTo>
                  <a:pt x="0" y="33219"/>
                  <a:pt x="4763" y="21720"/>
                  <a:pt x="13242" y="13242"/>
                </a:cubicBezTo>
                <a:cubicBezTo>
                  <a:pt x="21720" y="4763"/>
                  <a:pt x="33219" y="0"/>
                  <a:pt x="45210" y="0"/>
                </a:cubicBezTo>
                <a:close/>
              </a:path>
            </a:pathLst>
          </a:custGeom>
          <a:solidFill>
            <a:srgbClr val="7468AA"/>
          </a:solidFill>
        </p:spPr>
        <p:txBody>
          <a:bodyPr lIns="91440" tIns="45720" rIns="91440" bIns="45720" anchor="ctr" anchorCtr="0"/>
          <a:lstStyle/>
          <a:p>
            <a:pPr algn="ctr"/>
            <a:r>
              <a:rPr lang="en-US" sz="2800" b="1">
                <a:solidFill>
                  <a:srgbClr val="FFFFFF"/>
                </a:solidFill>
                <a:latin typeface="Century Gothic"/>
              </a:rPr>
              <a:t>Tiny Homes </a:t>
            </a:r>
            <a:endParaRPr lang="en-US" sz="2800" b="1">
              <a:solidFill>
                <a:srgbClr val="FFFFFF"/>
              </a:solidFill>
              <a:latin typeface="Century Gothic" panose="020B0502020202020204" pitchFamily="34" charset="0"/>
            </a:endParaRPr>
          </a:p>
        </p:txBody>
      </p:sp>
      <p:sp>
        <p:nvSpPr>
          <p:cNvPr id="4" name="TextBox 16">
            <a:extLst>
              <a:ext uri="{FF2B5EF4-FFF2-40B4-BE49-F238E27FC236}">
                <a16:creationId xmlns:a16="http://schemas.microsoft.com/office/drawing/2014/main" id="{BE90E5A0-1D95-1CB2-3AEB-836848990EEF}"/>
              </a:ext>
            </a:extLst>
          </p:cNvPr>
          <p:cNvSpPr txBox="1"/>
          <p:nvPr/>
        </p:nvSpPr>
        <p:spPr>
          <a:xfrm>
            <a:off x="841216" y="1505872"/>
            <a:ext cx="7033158" cy="641201"/>
          </a:xfrm>
          <a:prstGeom prst="rect">
            <a:avLst/>
          </a:prstGeom>
        </p:spPr>
        <p:txBody>
          <a:bodyPr wrap="square" lIns="0" tIns="0" rIns="0" bIns="0" rtlCol="0" anchor="t">
            <a:spAutoFit/>
          </a:bodyPr>
          <a:lstStyle/>
          <a:p>
            <a:pPr>
              <a:lnSpc>
                <a:spcPts val="2534"/>
              </a:lnSpc>
            </a:pPr>
            <a:endParaRPr lang="en-US" sz="2400">
              <a:solidFill>
                <a:srgbClr val="FFFFFF"/>
              </a:solidFill>
              <a:latin typeface="Century Gothic" panose="020B0502020202020204" pitchFamily="34" charset="0"/>
            </a:endParaRPr>
          </a:p>
          <a:p>
            <a:pPr>
              <a:lnSpc>
                <a:spcPts val="2534"/>
              </a:lnSpc>
            </a:pPr>
            <a:endParaRPr lang="en-US" sz="2400">
              <a:solidFill>
                <a:srgbClr val="FFFFFF"/>
              </a:solidFill>
              <a:latin typeface="Century Gothic" panose="020B0502020202020204" pitchFamily="34" charset="0"/>
            </a:endParaRPr>
          </a:p>
        </p:txBody>
      </p:sp>
      <p:sp>
        <p:nvSpPr>
          <p:cNvPr id="8" name="Rectangle 2">
            <a:extLst>
              <a:ext uri="{FF2B5EF4-FFF2-40B4-BE49-F238E27FC236}">
                <a16:creationId xmlns:a16="http://schemas.microsoft.com/office/drawing/2014/main" id="{F382118C-976C-105F-B330-DDA3D709362E}"/>
              </a:ext>
            </a:extLst>
          </p:cNvPr>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2049" name="Picture 1164619212" descr="A picture containing logo&#10;&#10;Description automatically generated">
            <a:extLst>
              <a:ext uri="{FF2B5EF4-FFF2-40B4-BE49-F238E27FC236}">
                <a16:creationId xmlns:a16="http://schemas.microsoft.com/office/drawing/2014/main" id="{91134E34-4B11-8BFD-D171-7D8749C7E7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44414" y="843321"/>
            <a:ext cx="1738312" cy="13525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8C2351F-9218-63F9-7D79-49C131627CB0}"/>
              </a:ext>
            </a:extLst>
          </p:cNvPr>
          <p:cNvPicPr>
            <a:picLocks noChangeAspect="1"/>
          </p:cNvPicPr>
          <p:nvPr/>
        </p:nvPicPr>
        <p:blipFill>
          <a:blip r:embed="rId6"/>
          <a:stretch>
            <a:fillRect/>
          </a:stretch>
        </p:blipFill>
        <p:spPr>
          <a:xfrm>
            <a:off x="4034641" y="1894862"/>
            <a:ext cx="5399920" cy="3946748"/>
          </a:xfrm>
          <a:prstGeom prst="rect">
            <a:avLst/>
          </a:prstGeom>
        </p:spPr>
      </p:pic>
      <p:sp>
        <p:nvSpPr>
          <p:cNvPr id="10" name="TextBox 9">
            <a:extLst>
              <a:ext uri="{FF2B5EF4-FFF2-40B4-BE49-F238E27FC236}">
                <a16:creationId xmlns:a16="http://schemas.microsoft.com/office/drawing/2014/main" id="{023E2C52-1AC1-0197-0F1B-CB1AB0722535}"/>
              </a:ext>
            </a:extLst>
          </p:cNvPr>
          <p:cNvSpPr txBox="1"/>
          <p:nvPr/>
        </p:nvSpPr>
        <p:spPr>
          <a:xfrm>
            <a:off x="97257" y="2197356"/>
            <a:ext cx="3667642" cy="3046988"/>
          </a:xfrm>
          <a:prstGeom prst="rect">
            <a:avLst/>
          </a:prstGeom>
          <a:noFill/>
        </p:spPr>
        <p:txBody>
          <a:bodyPr wrap="square" lIns="91440" tIns="45720" rIns="91440" bIns="45720" rtlCol="0" anchor="t">
            <a:spAutoFit/>
          </a:bodyPr>
          <a:lstStyle/>
          <a:p>
            <a:pPr marL="800100" lvl="1" indent="-342900">
              <a:buFont typeface="Arial" panose="020B0604020202020204" pitchFamily="34" charset="0"/>
              <a:buChar char="•"/>
            </a:pPr>
            <a:r>
              <a:rPr lang="en-US" sz="2400">
                <a:solidFill>
                  <a:schemeClr val="bg1"/>
                </a:solidFill>
              </a:rPr>
              <a:t>Tiny Homes</a:t>
            </a:r>
            <a:endParaRPr lang="en-US">
              <a:solidFill>
                <a:schemeClr val="bg1"/>
              </a:solidFill>
            </a:endParaRPr>
          </a:p>
          <a:p>
            <a:pPr marL="800100" lvl="1" indent="-342900">
              <a:buFont typeface="Arial" panose="020B0604020202020204" pitchFamily="34" charset="0"/>
              <a:buChar char="•"/>
            </a:pPr>
            <a:endParaRPr lang="en-US" sz="2400">
              <a:solidFill>
                <a:schemeClr val="bg1"/>
              </a:solidFill>
            </a:endParaRPr>
          </a:p>
          <a:p>
            <a:pPr marL="800100" lvl="1" indent="-342900">
              <a:buFont typeface="Arial" panose="020B0604020202020204" pitchFamily="34" charset="0"/>
              <a:buChar char="•"/>
            </a:pPr>
            <a:r>
              <a:rPr lang="en-US" sz="2400">
                <a:solidFill>
                  <a:schemeClr val="bg1"/>
                </a:solidFill>
              </a:rPr>
              <a:t>Rotary Club Trial for Home Stretch  (more info to come) </a:t>
            </a:r>
            <a:endParaRPr lang="en-US">
              <a:solidFill>
                <a:schemeClr val="bg1"/>
              </a:solidFill>
            </a:endParaRPr>
          </a:p>
          <a:p>
            <a:pPr marL="800100" lvl="1" indent="-342900">
              <a:buFont typeface="Arial" panose="020B0604020202020204" pitchFamily="34" charset="0"/>
              <a:buChar char="•"/>
            </a:pPr>
            <a:endParaRPr lang="en-US" sz="2400">
              <a:solidFill>
                <a:schemeClr val="bg1"/>
              </a:solidFill>
              <a:cs typeface="Calibri"/>
            </a:endParaRPr>
          </a:p>
          <a:p>
            <a:pPr marL="800100" lvl="1" indent="-342900">
              <a:buFont typeface="Arial" panose="020B0604020202020204" pitchFamily="34" charset="0"/>
              <a:buChar char="•"/>
            </a:pPr>
            <a:endParaRPr lang="en-US" sz="2400">
              <a:solidFill>
                <a:schemeClr val="bg1"/>
              </a:solidFill>
            </a:endParaRPr>
          </a:p>
          <a:p>
            <a:pPr marL="742950" lvl="1" indent="-285750">
              <a:buFont typeface="Arial" panose="020B0604020202020204" pitchFamily="34" charset="0"/>
              <a:buChar char="•"/>
            </a:pPr>
            <a:endParaRPr lang="en-US" sz="2400">
              <a:solidFill>
                <a:schemeClr val="bg1"/>
              </a:solidFill>
            </a:endParaRPr>
          </a:p>
        </p:txBody>
      </p:sp>
    </p:spTree>
    <p:extLst>
      <p:ext uri="{BB962C8B-B14F-4D97-AF65-F5344CB8AC3E}">
        <p14:creationId xmlns:p14="http://schemas.microsoft.com/office/powerpoint/2010/main" val="3782164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3A009C-80E7-9618-70BF-3CE808406E0C}"/>
              </a:ext>
            </a:extLst>
          </p:cNvPr>
          <p:cNvSpPr/>
          <p:nvPr/>
        </p:nvSpPr>
        <p:spPr>
          <a:xfrm>
            <a:off x="0" y="-5152"/>
            <a:ext cx="9906000" cy="6858000"/>
          </a:xfrm>
          <a:prstGeom prst="rect">
            <a:avLst/>
          </a:prstGeom>
          <a:gradFill flip="none" rotWithShape="1">
            <a:gsLst>
              <a:gs pos="9000">
                <a:srgbClr val="7030A0">
                  <a:alpha val="58000"/>
                </a:srgbClr>
              </a:gs>
              <a:gs pos="70000">
                <a:srgbClr val="515AA8">
                  <a:alpha val="69000"/>
                </a:srgbClr>
              </a:gs>
              <a:gs pos="98000">
                <a:srgbClr val="377DAF">
                  <a:alpha val="84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kern="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kern="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kern="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kern="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kern="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kern="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kern="100">
              <a:latin typeface="Calibri" panose="020F0502020204030204" pitchFamily="34" charset="0"/>
              <a:ea typeface="Calibri" panose="020F0502020204030204" pitchFamily="34" charset="0"/>
              <a:cs typeface="Times New Roman" panose="02020603050405020304" pitchFamily="18" charset="0"/>
            </a:endParaRPr>
          </a:p>
        </p:txBody>
      </p:sp>
      <p:sp>
        <p:nvSpPr>
          <p:cNvPr id="7" name="Content Placeholder 2"/>
          <p:cNvSpPr txBox="1">
            <a:spLocks/>
          </p:cNvSpPr>
          <p:nvPr/>
        </p:nvSpPr>
        <p:spPr>
          <a:xfrm>
            <a:off x="738414" y="2071849"/>
            <a:ext cx="8593345" cy="359277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AU" sz="1800">
              <a:solidFill>
                <a:schemeClr val="bg1"/>
              </a:solidFill>
              <a:latin typeface="Century Gothic" panose="020B0502020202020204" pitchFamily="34" charset="0"/>
              <a:cs typeface="Arial" panose="020B0604020202020204" pitchFamily="34" charset="0"/>
            </a:endParaRPr>
          </a:p>
          <a:p>
            <a:pPr marL="342900" lvl="1" indent="0">
              <a:lnSpc>
                <a:spcPct val="150000"/>
              </a:lnSpc>
              <a:spcBef>
                <a:spcPts val="0"/>
              </a:spcBef>
              <a:spcAft>
                <a:spcPts val="900"/>
              </a:spcAft>
              <a:buNone/>
            </a:pPr>
            <a:endParaRPr lang="en-AU">
              <a:solidFill>
                <a:schemeClr val="bg1"/>
              </a:solidFill>
              <a:latin typeface="Century Gothic" panose="020B0502020202020204" pitchFamily="34" charset="0"/>
              <a:cs typeface="Arial" panose="020B0604020202020204" pitchFamily="34" charset="0"/>
            </a:endParaRPr>
          </a:p>
        </p:txBody>
      </p:sp>
      <p:sp>
        <p:nvSpPr>
          <p:cNvPr id="3" name="Freeform 4">
            <a:extLst>
              <a:ext uri="{FF2B5EF4-FFF2-40B4-BE49-F238E27FC236}">
                <a16:creationId xmlns:a16="http://schemas.microsoft.com/office/drawing/2014/main" id="{B72DA17D-5CF2-D55D-627B-59153FD31446}"/>
              </a:ext>
            </a:extLst>
          </p:cNvPr>
          <p:cNvSpPr/>
          <p:nvPr/>
        </p:nvSpPr>
        <p:spPr>
          <a:xfrm>
            <a:off x="671879" y="383332"/>
            <a:ext cx="8562243" cy="917575"/>
          </a:xfrm>
          <a:custGeom>
            <a:avLst/>
            <a:gdLst/>
            <a:ahLst/>
            <a:cxnLst/>
            <a:rect l="l" t="t" r="r" b="b"/>
            <a:pathLst>
              <a:path w="4510152" h="534651">
                <a:moveTo>
                  <a:pt x="45210" y="0"/>
                </a:moveTo>
                <a:lnTo>
                  <a:pt x="4464943" y="0"/>
                </a:lnTo>
                <a:cubicBezTo>
                  <a:pt x="4476933" y="0"/>
                  <a:pt x="4488432" y="4763"/>
                  <a:pt x="4496911" y="13242"/>
                </a:cubicBezTo>
                <a:cubicBezTo>
                  <a:pt x="4505389" y="21720"/>
                  <a:pt x="4510152" y="33219"/>
                  <a:pt x="4510152" y="45210"/>
                </a:cubicBezTo>
                <a:lnTo>
                  <a:pt x="4510152" y="489441"/>
                </a:lnTo>
                <a:cubicBezTo>
                  <a:pt x="4510152" y="501431"/>
                  <a:pt x="4505389" y="512930"/>
                  <a:pt x="4496911" y="521409"/>
                </a:cubicBezTo>
                <a:cubicBezTo>
                  <a:pt x="4488432" y="529887"/>
                  <a:pt x="4476933" y="534651"/>
                  <a:pt x="4464943" y="534651"/>
                </a:cubicBezTo>
                <a:lnTo>
                  <a:pt x="45210" y="534651"/>
                </a:lnTo>
                <a:cubicBezTo>
                  <a:pt x="33219" y="534651"/>
                  <a:pt x="21720" y="529887"/>
                  <a:pt x="13242" y="521409"/>
                </a:cubicBezTo>
                <a:cubicBezTo>
                  <a:pt x="4763" y="512930"/>
                  <a:pt x="0" y="501431"/>
                  <a:pt x="0" y="489441"/>
                </a:cubicBezTo>
                <a:lnTo>
                  <a:pt x="0" y="45210"/>
                </a:lnTo>
                <a:cubicBezTo>
                  <a:pt x="0" y="33219"/>
                  <a:pt x="4763" y="21720"/>
                  <a:pt x="13242" y="13242"/>
                </a:cubicBezTo>
                <a:cubicBezTo>
                  <a:pt x="21720" y="4763"/>
                  <a:pt x="33219" y="0"/>
                  <a:pt x="45210" y="0"/>
                </a:cubicBezTo>
                <a:close/>
              </a:path>
            </a:pathLst>
          </a:custGeom>
          <a:solidFill>
            <a:srgbClr val="7468AA"/>
          </a:solidFill>
        </p:spPr>
        <p:txBody>
          <a:bodyPr lIns="91440" tIns="45720" rIns="91440" bIns="45720" anchor="ctr" anchorCtr="0"/>
          <a:lstStyle/>
          <a:p>
            <a:pPr algn="ctr"/>
            <a:r>
              <a:rPr lang="en-US" sz="2800" b="1" dirty="0">
                <a:solidFill>
                  <a:srgbClr val="FFFFFF"/>
                </a:solidFill>
                <a:latin typeface="Century Gothic"/>
              </a:rPr>
              <a:t>Covering other Housing Related Costs </a:t>
            </a:r>
            <a:endParaRPr lang="en-US" sz="2800" b="1" dirty="0">
              <a:solidFill>
                <a:srgbClr val="FFFFFF"/>
              </a:solidFill>
              <a:latin typeface="Century Gothic" panose="020B0502020202020204" pitchFamily="34" charset="0"/>
            </a:endParaRPr>
          </a:p>
        </p:txBody>
      </p:sp>
      <p:sp>
        <p:nvSpPr>
          <p:cNvPr id="4" name="TextBox 16">
            <a:extLst>
              <a:ext uri="{FF2B5EF4-FFF2-40B4-BE49-F238E27FC236}">
                <a16:creationId xmlns:a16="http://schemas.microsoft.com/office/drawing/2014/main" id="{BE90E5A0-1D95-1CB2-3AEB-836848990EEF}"/>
              </a:ext>
            </a:extLst>
          </p:cNvPr>
          <p:cNvSpPr txBox="1"/>
          <p:nvPr/>
        </p:nvSpPr>
        <p:spPr>
          <a:xfrm>
            <a:off x="841216" y="1505872"/>
            <a:ext cx="7033158" cy="641201"/>
          </a:xfrm>
          <a:prstGeom prst="rect">
            <a:avLst/>
          </a:prstGeom>
        </p:spPr>
        <p:txBody>
          <a:bodyPr wrap="square" lIns="0" tIns="0" rIns="0" bIns="0" rtlCol="0" anchor="t">
            <a:spAutoFit/>
          </a:bodyPr>
          <a:lstStyle/>
          <a:p>
            <a:pPr>
              <a:lnSpc>
                <a:spcPts val="2534"/>
              </a:lnSpc>
            </a:pPr>
            <a:endParaRPr lang="en-US" sz="2400">
              <a:solidFill>
                <a:srgbClr val="FFFFFF"/>
              </a:solidFill>
              <a:latin typeface="Century Gothic" panose="020B0502020202020204" pitchFamily="34" charset="0"/>
            </a:endParaRPr>
          </a:p>
          <a:p>
            <a:pPr>
              <a:lnSpc>
                <a:spcPts val="2534"/>
              </a:lnSpc>
            </a:pPr>
            <a:endParaRPr lang="en-US" sz="2400">
              <a:solidFill>
                <a:srgbClr val="FFFFFF"/>
              </a:solidFill>
              <a:latin typeface="Century Gothic" panose="020B0502020202020204" pitchFamily="34" charset="0"/>
            </a:endParaRPr>
          </a:p>
        </p:txBody>
      </p:sp>
      <p:sp>
        <p:nvSpPr>
          <p:cNvPr id="8" name="Rectangle 2">
            <a:extLst>
              <a:ext uri="{FF2B5EF4-FFF2-40B4-BE49-F238E27FC236}">
                <a16:creationId xmlns:a16="http://schemas.microsoft.com/office/drawing/2014/main" id="{F382118C-976C-105F-B330-DDA3D709362E}"/>
              </a:ext>
            </a:extLst>
          </p:cNvPr>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10" name="Picture 7" descr="A cartoon of a person with question marks above her head&#10;&#10;Description automatically generated">
            <a:extLst>
              <a:ext uri="{FF2B5EF4-FFF2-40B4-BE49-F238E27FC236}">
                <a16:creationId xmlns:a16="http://schemas.microsoft.com/office/drawing/2014/main" id="{6AC2B123-8AF9-5510-7A71-4EC056758641}"/>
              </a:ext>
            </a:extLst>
          </p:cNvPr>
          <p:cNvPicPr>
            <a:picLocks noChangeAspect="1"/>
          </p:cNvPicPr>
          <p:nvPr/>
        </p:nvPicPr>
        <p:blipFill>
          <a:blip r:embed="rId3"/>
          <a:stretch>
            <a:fillRect/>
          </a:stretch>
        </p:blipFill>
        <p:spPr>
          <a:xfrm>
            <a:off x="6936774" y="1973651"/>
            <a:ext cx="2562924" cy="2622784"/>
          </a:xfrm>
          <a:prstGeom prst="rect">
            <a:avLst/>
          </a:prstGeom>
        </p:spPr>
      </p:pic>
      <p:sp>
        <p:nvSpPr>
          <p:cNvPr id="6" name="TextBox 5">
            <a:extLst>
              <a:ext uri="{FF2B5EF4-FFF2-40B4-BE49-F238E27FC236}">
                <a16:creationId xmlns:a16="http://schemas.microsoft.com/office/drawing/2014/main" id="{A0F7335E-6A47-8C27-BDBD-517495979AF1}"/>
              </a:ext>
            </a:extLst>
          </p:cNvPr>
          <p:cNvSpPr txBox="1"/>
          <p:nvPr/>
        </p:nvSpPr>
        <p:spPr>
          <a:xfrm>
            <a:off x="126675" y="1828908"/>
            <a:ext cx="6804507" cy="5632311"/>
          </a:xfrm>
          <a:prstGeom prst="rect">
            <a:avLst/>
          </a:prstGeom>
          <a:noFill/>
        </p:spPr>
        <p:txBody>
          <a:bodyPr wrap="square" lIns="91440" tIns="45720" rIns="91440" bIns="45720" rtlCol="0" anchor="t">
            <a:spAutoFit/>
          </a:bodyPr>
          <a:lstStyle/>
          <a:p>
            <a:pPr lvl="1"/>
            <a:endParaRPr lang="en-US" sz="2400" dirty="0">
              <a:solidFill>
                <a:schemeClr val="bg1"/>
              </a:solidFill>
              <a:ea typeface="Calibri"/>
              <a:cs typeface="Calibri"/>
            </a:endParaRPr>
          </a:p>
          <a:p>
            <a:pPr lvl="1"/>
            <a:r>
              <a:rPr lang="en-US" sz="2400" dirty="0">
                <a:solidFill>
                  <a:schemeClr val="bg1"/>
                </a:solidFill>
              </a:rPr>
              <a:t>Housing Allowance is a Flexible Payment that can be used to maintain safe and stable housing</a:t>
            </a:r>
            <a:endParaRPr lang="en-US" sz="2400" dirty="0">
              <a:solidFill>
                <a:schemeClr val="bg1"/>
              </a:solidFill>
              <a:ea typeface="Calibri"/>
              <a:cs typeface="Calibri"/>
            </a:endParaRPr>
          </a:p>
          <a:p>
            <a:pPr lvl="1"/>
            <a:endParaRPr lang="en-US" sz="2400" dirty="0">
              <a:solidFill>
                <a:schemeClr val="bg1"/>
              </a:solidFill>
              <a:ea typeface="Calibri"/>
              <a:cs typeface="Calibri"/>
            </a:endParaRPr>
          </a:p>
          <a:p>
            <a:pPr lvl="1"/>
            <a:r>
              <a:rPr lang="en-US" sz="2400" dirty="0">
                <a:solidFill>
                  <a:schemeClr val="bg1"/>
                </a:solidFill>
              </a:rPr>
              <a:t>Where there are other costs they can be considered as part of the subsidy to make the arrangement more affordable</a:t>
            </a:r>
            <a:endParaRPr lang="en-US" sz="2400" dirty="0">
              <a:solidFill>
                <a:schemeClr val="bg1"/>
              </a:solidFill>
              <a:ea typeface="Calibri"/>
              <a:cs typeface="Calibri"/>
            </a:endParaRPr>
          </a:p>
          <a:p>
            <a:pPr marL="800100" lvl="1" indent="-342900">
              <a:buFont typeface="Calibri" panose="020B0604020202020204" pitchFamily="34" charset="0"/>
              <a:buChar char="-"/>
            </a:pPr>
            <a:r>
              <a:rPr lang="en-US" sz="2400" dirty="0">
                <a:solidFill>
                  <a:schemeClr val="bg1"/>
                </a:solidFill>
              </a:rPr>
              <a:t>Electricity, water expenses etc. could be considered as part of other housing costs</a:t>
            </a:r>
            <a:endParaRPr lang="en-US" sz="2400" dirty="0">
              <a:solidFill>
                <a:schemeClr val="bg1"/>
              </a:solidFill>
              <a:ea typeface="Calibri" panose="020F0502020204030204"/>
              <a:cs typeface="Calibri"/>
            </a:endParaRPr>
          </a:p>
          <a:p>
            <a:pPr marL="800100" lvl="1" indent="-342900">
              <a:buFont typeface="Calibri" panose="020B0604020202020204" pitchFamily="34" charset="0"/>
              <a:buChar char="-"/>
            </a:pPr>
            <a:r>
              <a:rPr lang="en-US" sz="2400" dirty="0">
                <a:solidFill>
                  <a:schemeClr val="bg1"/>
                </a:solidFill>
                <a:ea typeface="Calibri" panose="020F0502020204030204"/>
                <a:cs typeface="Calibri"/>
              </a:rPr>
              <a:t>Include them in the Proposal</a:t>
            </a:r>
          </a:p>
          <a:p>
            <a:pPr marL="800100" lvl="1" indent="-342900">
              <a:buFont typeface="Calibri" panose="020B0604020202020204" pitchFamily="34" charset="0"/>
              <a:buChar char="-"/>
            </a:pPr>
            <a:endParaRPr lang="en-US" sz="2400" dirty="0">
              <a:solidFill>
                <a:schemeClr val="bg1"/>
              </a:solidFill>
              <a:ea typeface="Calibri" panose="020F0502020204030204"/>
              <a:cs typeface="Calibri"/>
            </a:endParaRPr>
          </a:p>
          <a:p>
            <a:pPr marL="800100" lvl="1" indent="-342900">
              <a:buFont typeface="Calibri" panose="020B0604020202020204" pitchFamily="34" charset="0"/>
              <a:buChar char="-"/>
            </a:pPr>
            <a:endParaRPr lang="en-US" sz="2400" dirty="0">
              <a:solidFill>
                <a:schemeClr val="bg1"/>
              </a:solidFill>
              <a:ea typeface="Calibri" panose="020F0502020204030204"/>
              <a:cs typeface="Calibri"/>
            </a:endParaRPr>
          </a:p>
          <a:p>
            <a:pPr lvl="1"/>
            <a:endParaRPr lang="en-US" sz="2400" dirty="0">
              <a:solidFill>
                <a:schemeClr val="bg1"/>
              </a:solidFill>
              <a:ea typeface="Calibri" panose="020F0502020204030204"/>
              <a:cs typeface="Calibri"/>
            </a:endParaRPr>
          </a:p>
          <a:p>
            <a:pPr marL="800100" lvl="1" indent="-342900">
              <a:buFont typeface="Calibri" panose="020B0604020202020204" pitchFamily="34" charset="0"/>
              <a:buChar char="-"/>
            </a:pPr>
            <a:endParaRPr lang="en-US" sz="2400">
              <a:solidFill>
                <a:schemeClr val="bg1"/>
              </a:solidFill>
              <a:ea typeface="Calibri" panose="020F0502020204030204"/>
              <a:cs typeface="Calibri" panose="020F0502020204030204"/>
            </a:endParaRPr>
          </a:p>
          <a:p>
            <a:pPr marL="742950" lvl="1" indent="-285750">
              <a:buFont typeface="Calibri" panose="020B0604020202020204" pitchFamily="34" charset="0"/>
              <a:buChar char="-"/>
            </a:pPr>
            <a:endParaRPr lang="en-US" sz="2400">
              <a:solidFill>
                <a:schemeClr val="bg1"/>
              </a:solidFill>
              <a:ea typeface="Calibri" panose="020F0502020204030204"/>
              <a:cs typeface="Calibri" panose="020F0502020204030204"/>
            </a:endParaRPr>
          </a:p>
        </p:txBody>
      </p:sp>
    </p:spTree>
    <p:extLst>
      <p:ext uri="{BB962C8B-B14F-4D97-AF65-F5344CB8AC3E}">
        <p14:creationId xmlns:p14="http://schemas.microsoft.com/office/powerpoint/2010/main" val="1115957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3A009C-80E7-9618-70BF-3CE808406E0C}"/>
              </a:ext>
            </a:extLst>
          </p:cNvPr>
          <p:cNvSpPr/>
          <p:nvPr/>
        </p:nvSpPr>
        <p:spPr>
          <a:xfrm>
            <a:off x="0" y="0"/>
            <a:ext cx="9906000" cy="6858000"/>
          </a:xfrm>
          <a:prstGeom prst="rect">
            <a:avLst/>
          </a:prstGeom>
          <a:gradFill flip="none" rotWithShape="1">
            <a:gsLst>
              <a:gs pos="9000">
                <a:srgbClr val="7030A0">
                  <a:alpha val="58000"/>
                </a:srgbClr>
              </a:gs>
              <a:gs pos="70000">
                <a:srgbClr val="515AA8">
                  <a:alpha val="69000"/>
                </a:srgbClr>
              </a:gs>
              <a:gs pos="98000">
                <a:srgbClr val="377DAF">
                  <a:alpha val="84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endParaRPr lang="en-AU" sz="1800" b="1" u="sng" kern="10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b="1" u="sng" kern="10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1800" b="1" u="sng" kern="10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b="1" u="sng" kern="10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1800" b="1" u="sng" kern="10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b="1" u="sng" kern="10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1800" b="1" u="sng" kern="10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b="1" u="sng" kern="10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kern="100">
                <a:effectLst/>
                <a:latin typeface="Century Gothic" panose="020B0502020202020204" pitchFamily="34" charset="0"/>
                <a:ea typeface="Calibri" panose="020F0502020204030204" pitchFamily="34" charset="0"/>
                <a:cs typeface="Times New Roman" panose="02020603050405020304" pitchFamily="18" charset="0"/>
              </a:rPr>
              <a:t>.</a:t>
            </a: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ontent Placeholder 2"/>
          <p:cNvSpPr txBox="1">
            <a:spLocks/>
          </p:cNvSpPr>
          <p:nvPr/>
        </p:nvSpPr>
        <p:spPr>
          <a:xfrm>
            <a:off x="738414" y="2071849"/>
            <a:ext cx="8593345" cy="359277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AU" sz="1800">
              <a:solidFill>
                <a:schemeClr val="bg1"/>
              </a:solidFill>
              <a:latin typeface="Century Gothic" panose="020B0502020202020204" pitchFamily="34" charset="0"/>
              <a:cs typeface="Arial" panose="020B0604020202020204" pitchFamily="34" charset="0"/>
            </a:endParaRPr>
          </a:p>
          <a:p>
            <a:pPr marL="342900" lvl="1" indent="0">
              <a:lnSpc>
                <a:spcPct val="150000"/>
              </a:lnSpc>
              <a:spcBef>
                <a:spcPts val="0"/>
              </a:spcBef>
              <a:spcAft>
                <a:spcPts val="900"/>
              </a:spcAft>
              <a:buNone/>
            </a:pPr>
            <a:endParaRPr lang="en-AU">
              <a:solidFill>
                <a:schemeClr val="bg1"/>
              </a:solidFill>
              <a:latin typeface="Century Gothic" panose="020B0502020202020204" pitchFamily="34" charset="0"/>
              <a:cs typeface="Arial" panose="020B0604020202020204" pitchFamily="34" charset="0"/>
            </a:endParaRPr>
          </a:p>
        </p:txBody>
      </p:sp>
      <p:sp>
        <p:nvSpPr>
          <p:cNvPr id="3" name="Freeform 4">
            <a:extLst>
              <a:ext uri="{FF2B5EF4-FFF2-40B4-BE49-F238E27FC236}">
                <a16:creationId xmlns:a16="http://schemas.microsoft.com/office/drawing/2014/main" id="{B72DA17D-5CF2-D55D-627B-59153FD31446}"/>
              </a:ext>
            </a:extLst>
          </p:cNvPr>
          <p:cNvSpPr/>
          <p:nvPr/>
        </p:nvSpPr>
        <p:spPr>
          <a:xfrm>
            <a:off x="671879" y="383332"/>
            <a:ext cx="8562243" cy="917575"/>
          </a:xfrm>
          <a:custGeom>
            <a:avLst/>
            <a:gdLst/>
            <a:ahLst/>
            <a:cxnLst/>
            <a:rect l="l" t="t" r="r" b="b"/>
            <a:pathLst>
              <a:path w="4510152" h="534651">
                <a:moveTo>
                  <a:pt x="45210" y="0"/>
                </a:moveTo>
                <a:lnTo>
                  <a:pt x="4464943" y="0"/>
                </a:lnTo>
                <a:cubicBezTo>
                  <a:pt x="4476933" y="0"/>
                  <a:pt x="4488432" y="4763"/>
                  <a:pt x="4496911" y="13242"/>
                </a:cubicBezTo>
                <a:cubicBezTo>
                  <a:pt x="4505389" y="21720"/>
                  <a:pt x="4510152" y="33219"/>
                  <a:pt x="4510152" y="45210"/>
                </a:cubicBezTo>
                <a:lnTo>
                  <a:pt x="4510152" y="489441"/>
                </a:lnTo>
                <a:cubicBezTo>
                  <a:pt x="4510152" y="501431"/>
                  <a:pt x="4505389" y="512930"/>
                  <a:pt x="4496911" y="521409"/>
                </a:cubicBezTo>
                <a:cubicBezTo>
                  <a:pt x="4488432" y="529887"/>
                  <a:pt x="4476933" y="534651"/>
                  <a:pt x="4464943" y="534651"/>
                </a:cubicBezTo>
                <a:lnTo>
                  <a:pt x="45210" y="534651"/>
                </a:lnTo>
                <a:cubicBezTo>
                  <a:pt x="33219" y="534651"/>
                  <a:pt x="21720" y="529887"/>
                  <a:pt x="13242" y="521409"/>
                </a:cubicBezTo>
                <a:cubicBezTo>
                  <a:pt x="4763" y="512930"/>
                  <a:pt x="0" y="501431"/>
                  <a:pt x="0" y="489441"/>
                </a:cubicBezTo>
                <a:lnTo>
                  <a:pt x="0" y="45210"/>
                </a:lnTo>
                <a:cubicBezTo>
                  <a:pt x="0" y="33219"/>
                  <a:pt x="4763" y="21720"/>
                  <a:pt x="13242" y="13242"/>
                </a:cubicBezTo>
                <a:cubicBezTo>
                  <a:pt x="21720" y="4763"/>
                  <a:pt x="33219" y="0"/>
                  <a:pt x="45210" y="0"/>
                </a:cubicBezTo>
                <a:close/>
              </a:path>
            </a:pathLst>
          </a:custGeom>
          <a:solidFill>
            <a:srgbClr val="7468AA"/>
          </a:solidFill>
        </p:spPr>
        <p:txBody>
          <a:bodyPr lIns="91440" tIns="45720" rIns="91440" bIns="45720" anchor="ctr" anchorCtr="0"/>
          <a:lstStyle/>
          <a:p>
            <a:pPr algn="ctr"/>
            <a:r>
              <a:rPr lang="en-US" sz="2800" b="1">
                <a:solidFill>
                  <a:srgbClr val="FFFFFF"/>
                </a:solidFill>
                <a:latin typeface="Century Gothic"/>
              </a:rPr>
              <a:t>Kimberley Housing Solutions Forum- August 2023 </a:t>
            </a:r>
            <a:endParaRPr lang="en-US" sz="2800" b="1">
              <a:solidFill>
                <a:srgbClr val="FFFFFF"/>
              </a:solidFill>
              <a:latin typeface="Century Gothic" panose="020B0502020202020204" pitchFamily="34" charset="0"/>
            </a:endParaRPr>
          </a:p>
        </p:txBody>
      </p:sp>
      <p:sp>
        <p:nvSpPr>
          <p:cNvPr id="4" name="TextBox 16">
            <a:extLst>
              <a:ext uri="{FF2B5EF4-FFF2-40B4-BE49-F238E27FC236}">
                <a16:creationId xmlns:a16="http://schemas.microsoft.com/office/drawing/2014/main" id="{BE90E5A0-1D95-1CB2-3AEB-836848990EEF}"/>
              </a:ext>
            </a:extLst>
          </p:cNvPr>
          <p:cNvSpPr txBox="1"/>
          <p:nvPr/>
        </p:nvSpPr>
        <p:spPr>
          <a:xfrm>
            <a:off x="841216" y="1505872"/>
            <a:ext cx="7033158" cy="641201"/>
          </a:xfrm>
          <a:prstGeom prst="rect">
            <a:avLst/>
          </a:prstGeom>
        </p:spPr>
        <p:txBody>
          <a:bodyPr wrap="square" lIns="0" tIns="0" rIns="0" bIns="0" rtlCol="0" anchor="t">
            <a:spAutoFit/>
          </a:bodyPr>
          <a:lstStyle/>
          <a:p>
            <a:pPr>
              <a:lnSpc>
                <a:spcPts val="2534"/>
              </a:lnSpc>
            </a:pPr>
            <a:endParaRPr lang="en-US" sz="2400">
              <a:solidFill>
                <a:srgbClr val="FFFFFF"/>
              </a:solidFill>
              <a:latin typeface="Century Gothic" panose="020B0502020202020204" pitchFamily="34" charset="0"/>
            </a:endParaRPr>
          </a:p>
          <a:p>
            <a:pPr>
              <a:lnSpc>
                <a:spcPts val="2534"/>
              </a:lnSpc>
            </a:pPr>
            <a:endParaRPr lang="en-US" sz="2400">
              <a:solidFill>
                <a:srgbClr val="FFFFFF"/>
              </a:solidFill>
              <a:latin typeface="Century Gothic" panose="020B0502020202020204" pitchFamily="34" charset="0"/>
            </a:endParaRPr>
          </a:p>
        </p:txBody>
      </p:sp>
      <p:sp>
        <p:nvSpPr>
          <p:cNvPr id="8" name="Rectangle 2">
            <a:extLst>
              <a:ext uri="{FF2B5EF4-FFF2-40B4-BE49-F238E27FC236}">
                <a16:creationId xmlns:a16="http://schemas.microsoft.com/office/drawing/2014/main" id="{F382118C-976C-105F-B330-DDA3D709362E}"/>
              </a:ext>
            </a:extLst>
          </p:cNvPr>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2049" name="Picture 1164619212" descr="A picture containing logo&#10;&#10;Description automatically generated">
            <a:extLst>
              <a:ext uri="{FF2B5EF4-FFF2-40B4-BE49-F238E27FC236}">
                <a16:creationId xmlns:a16="http://schemas.microsoft.com/office/drawing/2014/main" id="{91134E34-4B11-8BFD-D171-7D8749C7E7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4414" y="843321"/>
            <a:ext cx="1738312" cy="13525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1389A102-6DCD-B0E8-CB0E-0AE53E468B0B}"/>
              </a:ext>
            </a:extLst>
          </p:cNvPr>
          <p:cNvSpPr>
            <a:spLocks noChangeArrowheads="1"/>
          </p:cNvSpPr>
          <p:nvPr/>
        </p:nvSpPr>
        <p:spPr bwMode="auto">
          <a:xfrm flipH="1">
            <a:off x="4677508" y="1502120"/>
            <a:ext cx="5023458" cy="4529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07000"/>
              </a:lnSpc>
              <a:spcAft>
                <a:spcPts val="800"/>
              </a:spcAft>
            </a:pPr>
            <a:endParaRPr lang="en-AU" sz="1800" b="1" u="sng"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b="1" u="sng" kern="100">
                <a:solidFill>
                  <a:schemeClr val="bg1"/>
                </a:solidFill>
                <a:effectLst/>
                <a:latin typeface="Century Gothic"/>
                <a:ea typeface="Calibri" panose="020F0502020204030204" pitchFamily="34" charset="0"/>
                <a:cs typeface="Times New Roman"/>
              </a:rPr>
              <a:t>Options Presented</a:t>
            </a:r>
            <a:endParaRPr lang="en-AU" sz="1800" kern="100">
              <a:solidFill>
                <a:schemeClr val="bg1"/>
              </a:solidFill>
              <a:effectLst/>
              <a:latin typeface="Century Gothic"/>
              <a:ea typeface="Calibri" panose="020F0502020204030204" pitchFamily="34" charset="0"/>
              <a:cs typeface="Times New Roman"/>
            </a:endParaRPr>
          </a:p>
          <a:p>
            <a:pPr marL="342900" lvl="0" indent="-342900">
              <a:lnSpc>
                <a:spcPct val="107000"/>
              </a:lnSpc>
              <a:buFont typeface="+mj-lt"/>
              <a:buAutoNum type="arabicPeriod"/>
            </a:pPr>
            <a:r>
              <a:rPr lang="en-AU" sz="1800" kern="100">
                <a:solidFill>
                  <a:schemeClr val="bg1"/>
                </a:solidFill>
                <a:effectLst/>
                <a:latin typeface="Century Gothic"/>
                <a:ea typeface="Calibri" panose="020F0502020204030204" pitchFamily="34" charset="0"/>
                <a:cs typeface="Times New Roman"/>
              </a:rPr>
              <a:t>Trial of a Village 21 Style Program in the region</a:t>
            </a:r>
          </a:p>
          <a:p>
            <a:pPr marL="342900" lvl="0" indent="-342900">
              <a:lnSpc>
                <a:spcPct val="107000"/>
              </a:lnSpc>
              <a:buFont typeface="+mj-lt"/>
              <a:buAutoNum type="arabicPeriod"/>
            </a:pPr>
            <a:r>
              <a:rPr lang="en-AU" sz="1800" kern="100">
                <a:solidFill>
                  <a:schemeClr val="bg1"/>
                </a:solidFill>
                <a:effectLst/>
                <a:latin typeface="Century Gothic"/>
                <a:ea typeface="Calibri" panose="020F0502020204030204" pitchFamily="34" charset="0"/>
                <a:cs typeface="Times New Roman"/>
              </a:rPr>
              <a:t>Flexible Use of Housing Allowance for Transient Young People</a:t>
            </a:r>
          </a:p>
          <a:p>
            <a:pPr marL="342900" lvl="0" indent="-342900">
              <a:lnSpc>
                <a:spcPct val="107000"/>
              </a:lnSpc>
              <a:buFont typeface="+mj-lt"/>
              <a:buAutoNum type="arabicPeriod"/>
            </a:pPr>
            <a:r>
              <a:rPr lang="en-AU" sz="1800" kern="100">
                <a:solidFill>
                  <a:schemeClr val="bg1"/>
                </a:solidFill>
                <a:effectLst/>
                <a:latin typeface="Century Gothic"/>
                <a:ea typeface="Calibri" panose="020F0502020204030204" pitchFamily="34" charset="0"/>
                <a:cs typeface="Times New Roman"/>
              </a:rPr>
              <a:t>Head leasing of a house by Provider (refurbished) to create a youth transitional housing property</a:t>
            </a:r>
          </a:p>
          <a:p>
            <a:pPr marL="342900" lvl="0" indent="-342900">
              <a:lnSpc>
                <a:spcPct val="107000"/>
              </a:lnSpc>
              <a:spcAft>
                <a:spcPts val="800"/>
              </a:spcAft>
              <a:buFont typeface="+mj-lt"/>
              <a:buAutoNum type="arabicPeriod"/>
            </a:pPr>
            <a:r>
              <a:rPr lang="en-AU" sz="1800" kern="100">
                <a:solidFill>
                  <a:schemeClr val="bg1"/>
                </a:solidFill>
                <a:effectLst/>
                <a:latin typeface="Century Gothic"/>
                <a:ea typeface="Calibri" panose="020F0502020204030204" pitchFamily="34" charset="0"/>
                <a:cs typeface="Times New Roman"/>
              </a:rPr>
              <a:t>Collaboration with another service/housing provider to create a Home Stretch specific room/unit/bed in another program.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CAAD74EC-A6C3-7E7C-9BE0-56A64164D298}"/>
              </a:ext>
            </a:extLst>
          </p:cNvPr>
          <p:cNvPicPr>
            <a:picLocks noChangeAspect="1"/>
          </p:cNvPicPr>
          <p:nvPr/>
        </p:nvPicPr>
        <p:blipFill>
          <a:blip r:embed="rId4"/>
          <a:stretch>
            <a:fillRect/>
          </a:stretch>
        </p:blipFill>
        <p:spPr>
          <a:xfrm>
            <a:off x="191424" y="1430073"/>
            <a:ext cx="4360845" cy="4876326"/>
          </a:xfrm>
          <a:prstGeom prst="rect">
            <a:avLst/>
          </a:prstGeom>
        </p:spPr>
      </p:pic>
    </p:spTree>
    <p:extLst>
      <p:ext uri="{BB962C8B-B14F-4D97-AF65-F5344CB8AC3E}">
        <p14:creationId xmlns:p14="http://schemas.microsoft.com/office/powerpoint/2010/main" val="3920622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3A009C-80E7-9618-70BF-3CE808406E0C}"/>
              </a:ext>
            </a:extLst>
          </p:cNvPr>
          <p:cNvSpPr/>
          <p:nvPr/>
        </p:nvSpPr>
        <p:spPr>
          <a:xfrm>
            <a:off x="0" y="-5152"/>
            <a:ext cx="9906000" cy="6858000"/>
          </a:xfrm>
          <a:prstGeom prst="rect">
            <a:avLst/>
          </a:prstGeom>
          <a:gradFill flip="none" rotWithShape="1">
            <a:gsLst>
              <a:gs pos="9000">
                <a:srgbClr val="7030A0">
                  <a:alpha val="58000"/>
                </a:srgbClr>
              </a:gs>
              <a:gs pos="70000">
                <a:srgbClr val="515AA8">
                  <a:alpha val="69000"/>
                </a:srgbClr>
              </a:gs>
              <a:gs pos="98000">
                <a:srgbClr val="377DAF">
                  <a:alpha val="84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kern="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kern="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kern="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kern="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kern="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kern="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kern="100">
              <a:latin typeface="Calibri" panose="020F0502020204030204" pitchFamily="34" charset="0"/>
              <a:ea typeface="Calibri" panose="020F0502020204030204" pitchFamily="34" charset="0"/>
              <a:cs typeface="Times New Roman" panose="02020603050405020304" pitchFamily="18" charset="0"/>
            </a:endParaRPr>
          </a:p>
        </p:txBody>
      </p:sp>
      <p:sp>
        <p:nvSpPr>
          <p:cNvPr id="7" name="Content Placeholder 2"/>
          <p:cNvSpPr txBox="1">
            <a:spLocks/>
          </p:cNvSpPr>
          <p:nvPr/>
        </p:nvSpPr>
        <p:spPr>
          <a:xfrm>
            <a:off x="738414" y="2071849"/>
            <a:ext cx="8593345" cy="359277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AU" sz="1800">
              <a:solidFill>
                <a:schemeClr val="bg1"/>
              </a:solidFill>
              <a:latin typeface="Century Gothic" panose="020B0502020202020204" pitchFamily="34" charset="0"/>
              <a:cs typeface="Arial" panose="020B0604020202020204" pitchFamily="34" charset="0"/>
            </a:endParaRPr>
          </a:p>
          <a:p>
            <a:pPr marL="342900" lvl="1" indent="0">
              <a:lnSpc>
                <a:spcPct val="150000"/>
              </a:lnSpc>
              <a:spcBef>
                <a:spcPts val="0"/>
              </a:spcBef>
              <a:spcAft>
                <a:spcPts val="900"/>
              </a:spcAft>
              <a:buNone/>
            </a:pPr>
            <a:endParaRPr lang="en-AU">
              <a:solidFill>
                <a:schemeClr val="bg1"/>
              </a:solidFill>
              <a:latin typeface="Century Gothic" panose="020B0502020202020204" pitchFamily="34" charset="0"/>
              <a:cs typeface="Arial" panose="020B0604020202020204" pitchFamily="34" charset="0"/>
            </a:endParaRPr>
          </a:p>
        </p:txBody>
      </p:sp>
      <p:sp>
        <p:nvSpPr>
          <p:cNvPr id="3" name="Freeform 4">
            <a:extLst>
              <a:ext uri="{FF2B5EF4-FFF2-40B4-BE49-F238E27FC236}">
                <a16:creationId xmlns:a16="http://schemas.microsoft.com/office/drawing/2014/main" id="{B72DA17D-5CF2-D55D-627B-59153FD31446}"/>
              </a:ext>
            </a:extLst>
          </p:cNvPr>
          <p:cNvSpPr/>
          <p:nvPr/>
        </p:nvSpPr>
        <p:spPr>
          <a:xfrm>
            <a:off x="671879" y="383332"/>
            <a:ext cx="8562243" cy="917575"/>
          </a:xfrm>
          <a:custGeom>
            <a:avLst/>
            <a:gdLst/>
            <a:ahLst/>
            <a:cxnLst/>
            <a:rect l="l" t="t" r="r" b="b"/>
            <a:pathLst>
              <a:path w="4510152" h="534651">
                <a:moveTo>
                  <a:pt x="45210" y="0"/>
                </a:moveTo>
                <a:lnTo>
                  <a:pt x="4464943" y="0"/>
                </a:lnTo>
                <a:cubicBezTo>
                  <a:pt x="4476933" y="0"/>
                  <a:pt x="4488432" y="4763"/>
                  <a:pt x="4496911" y="13242"/>
                </a:cubicBezTo>
                <a:cubicBezTo>
                  <a:pt x="4505389" y="21720"/>
                  <a:pt x="4510152" y="33219"/>
                  <a:pt x="4510152" y="45210"/>
                </a:cubicBezTo>
                <a:lnTo>
                  <a:pt x="4510152" y="489441"/>
                </a:lnTo>
                <a:cubicBezTo>
                  <a:pt x="4510152" y="501431"/>
                  <a:pt x="4505389" y="512930"/>
                  <a:pt x="4496911" y="521409"/>
                </a:cubicBezTo>
                <a:cubicBezTo>
                  <a:pt x="4488432" y="529887"/>
                  <a:pt x="4476933" y="534651"/>
                  <a:pt x="4464943" y="534651"/>
                </a:cubicBezTo>
                <a:lnTo>
                  <a:pt x="45210" y="534651"/>
                </a:lnTo>
                <a:cubicBezTo>
                  <a:pt x="33219" y="534651"/>
                  <a:pt x="21720" y="529887"/>
                  <a:pt x="13242" y="521409"/>
                </a:cubicBezTo>
                <a:cubicBezTo>
                  <a:pt x="4763" y="512930"/>
                  <a:pt x="0" y="501431"/>
                  <a:pt x="0" y="489441"/>
                </a:cubicBezTo>
                <a:lnTo>
                  <a:pt x="0" y="45210"/>
                </a:lnTo>
                <a:cubicBezTo>
                  <a:pt x="0" y="33219"/>
                  <a:pt x="4763" y="21720"/>
                  <a:pt x="13242" y="13242"/>
                </a:cubicBezTo>
                <a:cubicBezTo>
                  <a:pt x="21720" y="4763"/>
                  <a:pt x="33219" y="0"/>
                  <a:pt x="45210" y="0"/>
                </a:cubicBezTo>
                <a:close/>
              </a:path>
            </a:pathLst>
          </a:custGeom>
          <a:solidFill>
            <a:srgbClr val="7468AA"/>
          </a:solidFill>
        </p:spPr>
        <p:txBody>
          <a:bodyPr lIns="91440" tIns="45720" rIns="91440" bIns="45720" anchor="ctr" anchorCtr="0"/>
          <a:lstStyle/>
          <a:p>
            <a:pPr algn="ctr"/>
            <a:r>
              <a:rPr lang="en-US" sz="2800" b="1">
                <a:solidFill>
                  <a:srgbClr val="FFFFFF"/>
                </a:solidFill>
                <a:latin typeface="Century Gothic"/>
              </a:rPr>
              <a:t>Covering other Housing related costs </a:t>
            </a:r>
            <a:endParaRPr lang="en-US" sz="2800" b="1">
              <a:solidFill>
                <a:srgbClr val="FFFFFF"/>
              </a:solidFill>
              <a:latin typeface="Century Gothic" panose="020B0502020202020204" pitchFamily="34" charset="0"/>
            </a:endParaRPr>
          </a:p>
        </p:txBody>
      </p:sp>
      <p:sp>
        <p:nvSpPr>
          <p:cNvPr id="4" name="TextBox 16">
            <a:extLst>
              <a:ext uri="{FF2B5EF4-FFF2-40B4-BE49-F238E27FC236}">
                <a16:creationId xmlns:a16="http://schemas.microsoft.com/office/drawing/2014/main" id="{BE90E5A0-1D95-1CB2-3AEB-836848990EEF}"/>
              </a:ext>
            </a:extLst>
          </p:cNvPr>
          <p:cNvSpPr txBox="1"/>
          <p:nvPr/>
        </p:nvSpPr>
        <p:spPr>
          <a:xfrm>
            <a:off x="841216" y="1505872"/>
            <a:ext cx="7033158" cy="641201"/>
          </a:xfrm>
          <a:prstGeom prst="rect">
            <a:avLst/>
          </a:prstGeom>
        </p:spPr>
        <p:txBody>
          <a:bodyPr wrap="square" lIns="0" tIns="0" rIns="0" bIns="0" rtlCol="0" anchor="t">
            <a:spAutoFit/>
          </a:bodyPr>
          <a:lstStyle/>
          <a:p>
            <a:pPr>
              <a:lnSpc>
                <a:spcPts val="2534"/>
              </a:lnSpc>
            </a:pPr>
            <a:endParaRPr lang="en-US" sz="2400">
              <a:solidFill>
                <a:srgbClr val="FFFFFF"/>
              </a:solidFill>
              <a:latin typeface="Century Gothic" panose="020B0502020202020204" pitchFamily="34" charset="0"/>
            </a:endParaRPr>
          </a:p>
          <a:p>
            <a:pPr>
              <a:lnSpc>
                <a:spcPts val="2534"/>
              </a:lnSpc>
            </a:pPr>
            <a:endParaRPr lang="en-US" sz="2400">
              <a:solidFill>
                <a:srgbClr val="FFFFFF"/>
              </a:solidFill>
              <a:latin typeface="Century Gothic" panose="020B0502020202020204" pitchFamily="34" charset="0"/>
            </a:endParaRPr>
          </a:p>
        </p:txBody>
      </p:sp>
      <p:sp>
        <p:nvSpPr>
          <p:cNvPr id="8" name="Rectangle 2">
            <a:extLst>
              <a:ext uri="{FF2B5EF4-FFF2-40B4-BE49-F238E27FC236}">
                <a16:creationId xmlns:a16="http://schemas.microsoft.com/office/drawing/2014/main" id="{F382118C-976C-105F-B330-DDA3D709362E}"/>
              </a:ext>
            </a:extLst>
          </p:cNvPr>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10" name="Picture 7" descr="A cartoon of a person with question marks above her head&#10;&#10;Description automatically generated">
            <a:extLst>
              <a:ext uri="{FF2B5EF4-FFF2-40B4-BE49-F238E27FC236}">
                <a16:creationId xmlns:a16="http://schemas.microsoft.com/office/drawing/2014/main" id="{6AC2B123-8AF9-5510-7A71-4EC056758641}"/>
              </a:ext>
            </a:extLst>
          </p:cNvPr>
          <p:cNvPicPr>
            <a:picLocks noChangeAspect="1"/>
          </p:cNvPicPr>
          <p:nvPr/>
        </p:nvPicPr>
        <p:blipFill>
          <a:blip r:embed="rId3"/>
          <a:stretch>
            <a:fillRect/>
          </a:stretch>
        </p:blipFill>
        <p:spPr>
          <a:xfrm>
            <a:off x="6936774" y="1973651"/>
            <a:ext cx="2562924" cy="2622784"/>
          </a:xfrm>
          <a:prstGeom prst="rect">
            <a:avLst/>
          </a:prstGeom>
        </p:spPr>
      </p:pic>
      <p:sp>
        <p:nvSpPr>
          <p:cNvPr id="6" name="TextBox 5">
            <a:extLst>
              <a:ext uri="{FF2B5EF4-FFF2-40B4-BE49-F238E27FC236}">
                <a16:creationId xmlns:a16="http://schemas.microsoft.com/office/drawing/2014/main" id="{A0F7335E-6A47-8C27-BDBD-517495979AF1}"/>
              </a:ext>
            </a:extLst>
          </p:cNvPr>
          <p:cNvSpPr txBox="1"/>
          <p:nvPr/>
        </p:nvSpPr>
        <p:spPr>
          <a:xfrm>
            <a:off x="126675" y="1828908"/>
            <a:ext cx="6804507" cy="6370975"/>
          </a:xfrm>
          <a:prstGeom prst="rect">
            <a:avLst/>
          </a:prstGeom>
          <a:noFill/>
        </p:spPr>
        <p:txBody>
          <a:bodyPr wrap="square" lIns="91440" tIns="45720" rIns="91440" bIns="45720" rtlCol="0" anchor="t">
            <a:spAutoFit/>
          </a:bodyPr>
          <a:lstStyle/>
          <a:p>
            <a:pPr lvl="1"/>
            <a:endParaRPr lang="en-US" sz="2400" dirty="0">
              <a:solidFill>
                <a:schemeClr val="bg1"/>
              </a:solidFill>
              <a:ea typeface="Calibri"/>
              <a:cs typeface="Calibri"/>
            </a:endParaRPr>
          </a:p>
          <a:p>
            <a:pPr lvl="1"/>
            <a:r>
              <a:rPr lang="en-US" sz="2400" dirty="0">
                <a:solidFill>
                  <a:schemeClr val="bg1"/>
                </a:solidFill>
              </a:rPr>
              <a:t>Emergency and Short-Term Housing </a:t>
            </a:r>
            <a:r>
              <a:rPr lang="en-US" sz="2400">
                <a:solidFill>
                  <a:schemeClr val="bg1"/>
                </a:solidFill>
              </a:rPr>
              <a:t>should</a:t>
            </a:r>
            <a:r>
              <a:rPr lang="en-US" sz="2400" dirty="0">
                <a:solidFill>
                  <a:schemeClr val="bg1"/>
                </a:solidFill>
              </a:rPr>
              <a:t> be Covered under Invest In Me</a:t>
            </a:r>
            <a:endParaRPr lang="en-US" sz="2400" dirty="0">
              <a:solidFill>
                <a:schemeClr val="bg1"/>
              </a:solidFill>
              <a:ea typeface="Calibri"/>
              <a:cs typeface="Calibri"/>
            </a:endParaRPr>
          </a:p>
          <a:p>
            <a:pPr lvl="1"/>
            <a:endParaRPr lang="en-US" sz="2400" dirty="0">
              <a:solidFill>
                <a:schemeClr val="bg1"/>
              </a:solidFill>
              <a:ea typeface="Calibri"/>
              <a:cs typeface="Calibri"/>
            </a:endParaRPr>
          </a:p>
          <a:p>
            <a:pPr lvl="1"/>
            <a:r>
              <a:rPr lang="en-US" sz="2400">
                <a:solidFill>
                  <a:schemeClr val="bg1"/>
                </a:solidFill>
              </a:rPr>
              <a:t>4 Months was considered</a:t>
            </a:r>
            <a:endParaRPr lang="en-US" sz="2400">
              <a:solidFill>
                <a:schemeClr val="bg1"/>
              </a:solidFill>
              <a:ea typeface="Calibri"/>
              <a:cs typeface="Calibri"/>
            </a:endParaRPr>
          </a:p>
          <a:p>
            <a:pPr lvl="1"/>
            <a:endParaRPr lang="en-US" sz="2400" dirty="0">
              <a:solidFill>
                <a:schemeClr val="bg1"/>
              </a:solidFill>
              <a:ea typeface="Calibri"/>
              <a:cs typeface="Calibri"/>
            </a:endParaRPr>
          </a:p>
          <a:p>
            <a:pPr lvl="1"/>
            <a:r>
              <a:rPr lang="en-US" sz="2400">
                <a:solidFill>
                  <a:schemeClr val="bg1"/>
                </a:solidFill>
                <a:ea typeface="Calibri" panose="020F0502020204030204"/>
                <a:cs typeface="Calibri"/>
              </a:rPr>
              <a:t>Housing Allowance </a:t>
            </a:r>
          </a:p>
          <a:p>
            <a:pPr marL="800100" lvl="1" indent="-342900">
              <a:buFont typeface="Calibri" panose="020B0604020202020204" pitchFamily="34" charset="0"/>
              <a:buChar char="-"/>
            </a:pPr>
            <a:r>
              <a:rPr lang="en-US" sz="2400" dirty="0">
                <a:solidFill>
                  <a:schemeClr val="bg1"/>
                </a:solidFill>
              </a:rPr>
              <a:t>Electricity, water expenses etc. could be considered as part of other housing costs</a:t>
            </a:r>
            <a:endParaRPr lang="en-US" sz="2400" dirty="0">
              <a:solidFill>
                <a:schemeClr val="bg1"/>
              </a:solidFill>
              <a:ea typeface="Calibri" panose="020F0502020204030204"/>
              <a:cs typeface="Calibri"/>
            </a:endParaRPr>
          </a:p>
          <a:p>
            <a:pPr marL="800100" lvl="1" indent="-342900">
              <a:buFont typeface="Calibri" panose="020B0604020202020204" pitchFamily="34" charset="0"/>
              <a:buChar char="-"/>
            </a:pPr>
            <a:r>
              <a:rPr lang="en-US" sz="2400" dirty="0">
                <a:solidFill>
                  <a:schemeClr val="bg1"/>
                </a:solidFill>
                <a:cs typeface="Calibri"/>
              </a:rPr>
              <a:t>Submit a proposal to Department of Communities for establishing new housing options</a:t>
            </a:r>
            <a:endParaRPr lang="en-US" sz="2400" dirty="0">
              <a:solidFill>
                <a:schemeClr val="bg1"/>
              </a:solidFill>
              <a:ea typeface="Calibri"/>
              <a:cs typeface="Calibri"/>
            </a:endParaRPr>
          </a:p>
          <a:p>
            <a:pPr marL="800100" lvl="1" indent="-342900">
              <a:buFont typeface="Calibri" panose="020B0604020202020204" pitchFamily="34" charset="0"/>
              <a:buChar char="-"/>
            </a:pPr>
            <a:endParaRPr lang="en-US" sz="2400" dirty="0">
              <a:solidFill>
                <a:schemeClr val="bg1"/>
              </a:solidFill>
              <a:ea typeface="Calibri"/>
              <a:cs typeface="Calibri"/>
            </a:endParaRPr>
          </a:p>
          <a:p>
            <a:pPr marL="800100" lvl="1" indent="-342900">
              <a:buFont typeface="Calibri" panose="020B0604020202020204" pitchFamily="34" charset="0"/>
              <a:buChar char="-"/>
            </a:pPr>
            <a:endParaRPr lang="en-US" sz="2400" dirty="0">
              <a:solidFill>
                <a:schemeClr val="bg1"/>
              </a:solidFill>
              <a:ea typeface="Calibri"/>
              <a:cs typeface="Calibri"/>
            </a:endParaRPr>
          </a:p>
          <a:p>
            <a:pPr lvl="1"/>
            <a:endParaRPr lang="en-US" sz="2400" dirty="0">
              <a:solidFill>
                <a:schemeClr val="bg1"/>
              </a:solidFill>
              <a:ea typeface="Calibri" panose="020F0502020204030204"/>
              <a:cs typeface="Calibri" panose="020F0502020204030204"/>
            </a:endParaRPr>
          </a:p>
          <a:p>
            <a:pPr marL="800100" lvl="1" indent="-342900">
              <a:buFont typeface="Calibri" panose="020B0604020202020204" pitchFamily="34" charset="0"/>
              <a:buChar char="-"/>
            </a:pPr>
            <a:endParaRPr lang="en-US" sz="2400">
              <a:solidFill>
                <a:schemeClr val="bg1"/>
              </a:solidFill>
              <a:ea typeface="Calibri" panose="020F0502020204030204"/>
              <a:cs typeface="Calibri" panose="020F0502020204030204"/>
            </a:endParaRPr>
          </a:p>
          <a:p>
            <a:pPr marL="742950" lvl="1" indent="-285750">
              <a:buFont typeface="Calibri" panose="020B0604020202020204" pitchFamily="34" charset="0"/>
              <a:buChar char="-"/>
            </a:pPr>
            <a:endParaRPr lang="en-US" sz="2400">
              <a:solidFill>
                <a:schemeClr val="bg1"/>
              </a:solidFill>
              <a:ea typeface="Calibri" panose="020F0502020204030204"/>
              <a:cs typeface="Calibri" panose="020F0502020204030204"/>
            </a:endParaRPr>
          </a:p>
        </p:txBody>
      </p:sp>
    </p:spTree>
    <p:extLst>
      <p:ext uri="{BB962C8B-B14F-4D97-AF65-F5344CB8AC3E}">
        <p14:creationId xmlns:p14="http://schemas.microsoft.com/office/powerpoint/2010/main" val="3594383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3A009C-80E7-9618-70BF-3CE808406E0C}"/>
              </a:ext>
            </a:extLst>
          </p:cNvPr>
          <p:cNvSpPr/>
          <p:nvPr/>
        </p:nvSpPr>
        <p:spPr>
          <a:xfrm>
            <a:off x="0" y="0"/>
            <a:ext cx="9906000" cy="6858000"/>
          </a:xfrm>
          <a:prstGeom prst="rect">
            <a:avLst/>
          </a:prstGeom>
          <a:gradFill flip="none" rotWithShape="1">
            <a:gsLst>
              <a:gs pos="9000">
                <a:srgbClr val="7030A0">
                  <a:alpha val="58000"/>
                </a:srgbClr>
              </a:gs>
              <a:gs pos="70000">
                <a:srgbClr val="515AA8">
                  <a:alpha val="69000"/>
                </a:srgbClr>
              </a:gs>
              <a:gs pos="98000">
                <a:srgbClr val="377DAF">
                  <a:alpha val="84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endParaRPr lang="en-AU" sz="1800" b="1" u="sng" kern="10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b="1" u="sng" kern="10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1800" b="1" u="sng" kern="10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b="1" u="sng" kern="10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1800" b="1" u="sng" kern="10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b="1" u="sng" kern="10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1800" b="1" u="sng" kern="10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b="1" u="sng" kern="10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kern="100">
                <a:effectLst/>
                <a:latin typeface="Century Gothic" panose="020B0502020202020204" pitchFamily="34" charset="0"/>
                <a:ea typeface="Calibri" panose="020F0502020204030204" pitchFamily="34" charset="0"/>
                <a:cs typeface="Times New Roman" panose="02020603050405020304" pitchFamily="18" charset="0"/>
              </a:rPr>
              <a:t>.</a:t>
            </a: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ontent Placeholder 2"/>
          <p:cNvSpPr txBox="1">
            <a:spLocks/>
          </p:cNvSpPr>
          <p:nvPr/>
        </p:nvSpPr>
        <p:spPr>
          <a:xfrm>
            <a:off x="738414" y="2071849"/>
            <a:ext cx="8593345" cy="359277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AU" sz="1800">
              <a:solidFill>
                <a:schemeClr val="bg1"/>
              </a:solidFill>
              <a:latin typeface="Century Gothic" panose="020B0502020202020204" pitchFamily="34" charset="0"/>
              <a:cs typeface="Arial" panose="020B0604020202020204" pitchFamily="34" charset="0"/>
            </a:endParaRPr>
          </a:p>
          <a:p>
            <a:pPr marL="342900" lvl="1" indent="0">
              <a:lnSpc>
                <a:spcPct val="150000"/>
              </a:lnSpc>
              <a:spcBef>
                <a:spcPts val="0"/>
              </a:spcBef>
              <a:spcAft>
                <a:spcPts val="900"/>
              </a:spcAft>
              <a:buNone/>
            </a:pPr>
            <a:endParaRPr lang="en-AU">
              <a:solidFill>
                <a:schemeClr val="bg1"/>
              </a:solidFill>
              <a:latin typeface="Century Gothic" panose="020B0502020202020204" pitchFamily="34" charset="0"/>
              <a:cs typeface="Arial" panose="020B0604020202020204" pitchFamily="34" charset="0"/>
            </a:endParaRPr>
          </a:p>
        </p:txBody>
      </p:sp>
      <p:sp>
        <p:nvSpPr>
          <p:cNvPr id="3" name="Freeform 4">
            <a:extLst>
              <a:ext uri="{FF2B5EF4-FFF2-40B4-BE49-F238E27FC236}">
                <a16:creationId xmlns:a16="http://schemas.microsoft.com/office/drawing/2014/main" id="{B72DA17D-5CF2-D55D-627B-59153FD31446}"/>
              </a:ext>
            </a:extLst>
          </p:cNvPr>
          <p:cNvSpPr/>
          <p:nvPr/>
        </p:nvSpPr>
        <p:spPr>
          <a:xfrm>
            <a:off x="671879" y="383332"/>
            <a:ext cx="8562243" cy="917575"/>
          </a:xfrm>
          <a:custGeom>
            <a:avLst/>
            <a:gdLst/>
            <a:ahLst/>
            <a:cxnLst/>
            <a:rect l="l" t="t" r="r" b="b"/>
            <a:pathLst>
              <a:path w="4510152" h="534651">
                <a:moveTo>
                  <a:pt x="45210" y="0"/>
                </a:moveTo>
                <a:lnTo>
                  <a:pt x="4464943" y="0"/>
                </a:lnTo>
                <a:cubicBezTo>
                  <a:pt x="4476933" y="0"/>
                  <a:pt x="4488432" y="4763"/>
                  <a:pt x="4496911" y="13242"/>
                </a:cubicBezTo>
                <a:cubicBezTo>
                  <a:pt x="4505389" y="21720"/>
                  <a:pt x="4510152" y="33219"/>
                  <a:pt x="4510152" y="45210"/>
                </a:cubicBezTo>
                <a:lnTo>
                  <a:pt x="4510152" y="489441"/>
                </a:lnTo>
                <a:cubicBezTo>
                  <a:pt x="4510152" y="501431"/>
                  <a:pt x="4505389" y="512930"/>
                  <a:pt x="4496911" y="521409"/>
                </a:cubicBezTo>
                <a:cubicBezTo>
                  <a:pt x="4488432" y="529887"/>
                  <a:pt x="4476933" y="534651"/>
                  <a:pt x="4464943" y="534651"/>
                </a:cubicBezTo>
                <a:lnTo>
                  <a:pt x="45210" y="534651"/>
                </a:lnTo>
                <a:cubicBezTo>
                  <a:pt x="33219" y="534651"/>
                  <a:pt x="21720" y="529887"/>
                  <a:pt x="13242" y="521409"/>
                </a:cubicBezTo>
                <a:cubicBezTo>
                  <a:pt x="4763" y="512930"/>
                  <a:pt x="0" y="501431"/>
                  <a:pt x="0" y="489441"/>
                </a:cubicBezTo>
                <a:lnTo>
                  <a:pt x="0" y="45210"/>
                </a:lnTo>
                <a:cubicBezTo>
                  <a:pt x="0" y="33219"/>
                  <a:pt x="4763" y="21720"/>
                  <a:pt x="13242" y="13242"/>
                </a:cubicBezTo>
                <a:cubicBezTo>
                  <a:pt x="21720" y="4763"/>
                  <a:pt x="33219" y="0"/>
                  <a:pt x="45210" y="0"/>
                </a:cubicBezTo>
                <a:close/>
              </a:path>
            </a:pathLst>
          </a:custGeom>
          <a:solidFill>
            <a:srgbClr val="7468AA"/>
          </a:solidFill>
        </p:spPr>
        <p:txBody>
          <a:bodyPr lIns="91440" tIns="45720" rIns="91440" bIns="45720" anchor="ctr" anchorCtr="0"/>
          <a:lstStyle/>
          <a:p>
            <a:pPr algn="ctr"/>
            <a:r>
              <a:rPr lang="en-US" sz="2800" b="1" dirty="0">
                <a:solidFill>
                  <a:srgbClr val="FFFFFF"/>
                </a:solidFill>
                <a:latin typeface="Century Gothic"/>
              </a:rPr>
              <a:t>Important Factors to Consider </a:t>
            </a:r>
            <a:endParaRPr lang="en-US" sz="2800" b="1" dirty="0">
              <a:solidFill>
                <a:srgbClr val="FFFFFF"/>
              </a:solidFill>
              <a:latin typeface="Century Gothic" panose="020B0502020202020204" pitchFamily="34" charset="0"/>
            </a:endParaRPr>
          </a:p>
        </p:txBody>
      </p:sp>
      <p:sp>
        <p:nvSpPr>
          <p:cNvPr id="4" name="TextBox 16">
            <a:extLst>
              <a:ext uri="{FF2B5EF4-FFF2-40B4-BE49-F238E27FC236}">
                <a16:creationId xmlns:a16="http://schemas.microsoft.com/office/drawing/2014/main" id="{BE90E5A0-1D95-1CB2-3AEB-836848990EEF}"/>
              </a:ext>
            </a:extLst>
          </p:cNvPr>
          <p:cNvSpPr txBox="1"/>
          <p:nvPr/>
        </p:nvSpPr>
        <p:spPr>
          <a:xfrm>
            <a:off x="841216" y="1505872"/>
            <a:ext cx="7033158" cy="641201"/>
          </a:xfrm>
          <a:prstGeom prst="rect">
            <a:avLst/>
          </a:prstGeom>
        </p:spPr>
        <p:txBody>
          <a:bodyPr wrap="square" lIns="0" tIns="0" rIns="0" bIns="0" rtlCol="0" anchor="t">
            <a:spAutoFit/>
          </a:bodyPr>
          <a:lstStyle/>
          <a:p>
            <a:pPr>
              <a:lnSpc>
                <a:spcPts val="2534"/>
              </a:lnSpc>
            </a:pPr>
            <a:endParaRPr lang="en-US" sz="2400">
              <a:solidFill>
                <a:srgbClr val="FFFFFF"/>
              </a:solidFill>
              <a:latin typeface="Century Gothic" panose="020B0502020202020204" pitchFamily="34" charset="0"/>
            </a:endParaRPr>
          </a:p>
          <a:p>
            <a:pPr>
              <a:lnSpc>
                <a:spcPts val="2534"/>
              </a:lnSpc>
            </a:pPr>
            <a:endParaRPr lang="en-US" sz="2400">
              <a:solidFill>
                <a:srgbClr val="FFFFFF"/>
              </a:solidFill>
              <a:latin typeface="Century Gothic" panose="020B0502020202020204" pitchFamily="34" charset="0"/>
            </a:endParaRPr>
          </a:p>
        </p:txBody>
      </p:sp>
      <p:sp>
        <p:nvSpPr>
          <p:cNvPr id="8" name="Rectangle 2">
            <a:extLst>
              <a:ext uri="{FF2B5EF4-FFF2-40B4-BE49-F238E27FC236}">
                <a16:creationId xmlns:a16="http://schemas.microsoft.com/office/drawing/2014/main" id="{F382118C-976C-105F-B330-DDA3D709362E}"/>
              </a:ext>
            </a:extLst>
          </p:cNvPr>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2049" name="Picture 1164619212" descr="A picture containing logo&#10;&#10;Description automatically generated">
            <a:extLst>
              <a:ext uri="{FF2B5EF4-FFF2-40B4-BE49-F238E27FC236}">
                <a16:creationId xmlns:a16="http://schemas.microsoft.com/office/drawing/2014/main" id="{91134E34-4B11-8BFD-D171-7D8749C7E7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4414" y="843321"/>
            <a:ext cx="1738312" cy="13525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1389A102-6DCD-B0E8-CB0E-0AE53E468B0B}"/>
              </a:ext>
            </a:extLst>
          </p:cNvPr>
          <p:cNvSpPr>
            <a:spLocks noChangeArrowheads="1"/>
          </p:cNvSpPr>
          <p:nvPr/>
        </p:nvSpPr>
        <p:spPr bwMode="auto">
          <a:xfrm flipH="1">
            <a:off x="4677508" y="1502120"/>
            <a:ext cx="5023458" cy="4529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07000"/>
              </a:lnSpc>
              <a:spcAft>
                <a:spcPts val="800"/>
              </a:spcAft>
            </a:pPr>
            <a:endParaRPr lang="en-AU" sz="1800" b="1" u="sng"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b="1" u="sng" kern="100">
                <a:solidFill>
                  <a:schemeClr val="bg1"/>
                </a:solidFill>
                <a:effectLst/>
                <a:latin typeface="Century Gothic"/>
                <a:ea typeface="Calibri" panose="020F0502020204030204" pitchFamily="34" charset="0"/>
                <a:cs typeface="Times New Roman"/>
              </a:rPr>
              <a:t>Options Presented</a:t>
            </a:r>
            <a:endParaRPr lang="en-AU" sz="1800" kern="100">
              <a:solidFill>
                <a:schemeClr val="bg1"/>
              </a:solidFill>
              <a:effectLst/>
              <a:latin typeface="Century Gothic"/>
              <a:ea typeface="Calibri" panose="020F0502020204030204" pitchFamily="34" charset="0"/>
              <a:cs typeface="Times New Roman"/>
            </a:endParaRPr>
          </a:p>
          <a:p>
            <a:pPr marL="342900" lvl="0" indent="-342900">
              <a:lnSpc>
                <a:spcPct val="107000"/>
              </a:lnSpc>
              <a:buFont typeface="+mj-lt"/>
              <a:buAutoNum type="arabicPeriod"/>
            </a:pPr>
            <a:r>
              <a:rPr lang="en-AU" sz="1800" kern="100">
                <a:solidFill>
                  <a:schemeClr val="bg1"/>
                </a:solidFill>
                <a:effectLst/>
                <a:latin typeface="Century Gothic"/>
                <a:ea typeface="Calibri" panose="020F0502020204030204" pitchFamily="34" charset="0"/>
                <a:cs typeface="Times New Roman"/>
              </a:rPr>
              <a:t>Trial of a Village 21 Style Program in the region</a:t>
            </a:r>
          </a:p>
          <a:p>
            <a:pPr marL="342900" lvl="0" indent="-342900">
              <a:lnSpc>
                <a:spcPct val="107000"/>
              </a:lnSpc>
              <a:buFont typeface="+mj-lt"/>
              <a:buAutoNum type="arabicPeriod"/>
            </a:pPr>
            <a:r>
              <a:rPr lang="en-AU" sz="1800" kern="100">
                <a:solidFill>
                  <a:schemeClr val="bg1"/>
                </a:solidFill>
                <a:effectLst/>
                <a:latin typeface="Century Gothic"/>
                <a:ea typeface="Calibri" panose="020F0502020204030204" pitchFamily="34" charset="0"/>
                <a:cs typeface="Times New Roman"/>
              </a:rPr>
              <a:t>Flexible Use of Housing Allowance for Transient Young People</a:t>
            </a:r>
          </a:p>
          <a:p>
            <a:pPr marL="342900" lvl="0" indent="-342900">
              <a:lnSpc>
                <a:spcPct val="107000"/>
              </a:lnSpc>
              <a:buFont typeface="+mj-lt"/>
              <a:buAutoNum type="arabicPeriod"/>
            </a:pPr>
            <a:r>
              <a:rPr lang="en-AU" sz="1800" kern="100">
                <a:solidFill>
                  <a:schemeClr val="bg1"/>
                </a:solidFill>
                <a:effectLst/>
                <a:latin typeface="Century Gothic"/>
                <a:ea typeface="Calibri" panose="020F0502020204030204" pitchFamily="34" charset="0"/>
                <a:cs typeface="Times New Roman"/>
              </a:rPr>
              <a:t>Head leasing of a house by Provider (refurbished) to create a youth transitional housing property</a:t>
            </a:r>
          </a:p>
          <a:p>
            <a:pPr marL="342900" lvl="0" indent="-342900">
              <a:lnSpc>
                <a:spcPct val="107000"/>
              </a:lnSpc>
              <a:spcAft>
                <a:spcPts val="800"/>
              </a:spcAft>
              <a:buFont typeface="+mj-lt"/>
              <a:buAutoNum type="arabicPeriod"/>
            </a:pPr>
            <a:r>
              <a:rPr lang="en-AU" sz="1800" kern="100">
                <a:solidFill>
                  <a:schemeClr val="bg1"/>
                </a:solidFill>
                <a:effectLst/>
                <a:latin typeface="Century Gothic"/>
                <a:ea typeface="Calibri" panose="020F0502020204030204" pitchFamily="34" charset="0"/>
                <a:cs typeface="Times New Roman"/>
              </a:rPr>
              <a:t>Collaboration with another service/housing provider to create a Home Stretch specific room/unit/bed in another program.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CAAD74EC-A6C3-7E7C-9BE0-56A64164D298}"/>
              </a:ext>
            </a:extLst>
          </p:cNvPr>
          <p:cNvPicPr>
            <a:picLocks noChangeAspect="1"/>
          </p:cNvPicPr>
          <p:nvPr/>
        </p:nvPicPr>
        <p:blipFill>
          <a:blip r:embed="rId4"/>
          <a:stretch>
            <a:fillRect/>
          </a:stretch>
        </p:blipFill>
        <p:spPr>
          <a:xfrm>
            <a:off x="191424" y="1430073"/>
            <a:ext cx="4360845" cy="4876326"/>
          </a:xfrm>
          <a:prstGeom prst="rect">
            <a:avLst/>
          </a:prstGeom>
        </p:spPr>
      </p:pic>
    </p:spTree>
    <p:extLst>
      <p:ext uri="{BB962C8B-B14F-4D97-AF65-F5344CB8AC3E}">
        <p14:creationId xmlns:p14="http://schemas.microsoft.com/office/powerpoint/2010/main" val="1955066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3A009C-80E7-9618-70BF-3CE808406E0C}"/>
              </a:ext>
            </a:extLst>
          </p:cNvPr>
          <p:cNvSpPr/>
          <p:nvPr/>
        </p:nvSpPr>
        <p:spPr>
          <a:xfrm>
            <a:off x="0" y="0"/>
            <a:ext cx="9906000" cy="6858000"/>
          </a:xfrm>
          <a:prstGeom prst="rect">
            <a:avLst/>
          </a:prstGeom>
          <a:gradFill flip="none" rotWithShape="1">
            <a:gsLst>
              <a:gs pos="9000">
                <a:srgbClr val="7030A0">
                  <a:alpha val="58000"/>
                </a:srgbClr>
              </a:gs>
              <a:gs pos="70000">
                <a:srgbClr val="515AA8">
                  <a:alpha val="69000"/>
                </a:srgbClr>
              </a:gs>
              <a:gs pos="98000">
                <a:srgbClr val="377DAF">
                  <a:alpha val="84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Century Gothic" panose="020B0502020202020204" pitchFamily="34" charset="0"/>
            </a:endParaRPr>
          </a:p>
        </p:txBody>
      </p:sp>
      <p:sp>
        <p:nvSpPr>
          <p:cNvPr id="7" name="Content Placeholder 2"/>
          <p:cNvSpPr txBox="1">
            <a:spLocks/>
          </p:cNvSpPr>
          <p:nvPr/>
        </p:nvSpPr>
        <p:spPr>
          <a:xfrm>
            <a:off x="738414" y="2071849"/>
            <a:ext cx="8593345" cy="359277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AU" sz="1800">
              <a:solidFill>
                <a:schemeClr val="bg1"/>
              </a:solidFill>
              <a:latin typeface="Century Gothic" panose="020B0502020202020204" pitchFamily="34" charset="0"/>
              <a:cs typeface="Arial" panose="020B0604020202020204" pitchFamily="34" charset="0"/>
            </a:endParaRPr>
          </a:p>
          <a:p>
            <a:pPr marL="342900" lvl="1" indent="0">
              <a:lnSpc>
                <a:spcPct val="150000"/>
              </a:lnSpc>
              <a:spcBef>
                <a:spcPts val="0"/>
              </a:spcBef>
              <a:spcAft>
                <a:spcPts val="900"/>
              </a:spcAft>
              <a:buNone/>
            </a:pPr>
            <a:endParaRPr lang="en-AU">
              <a:solidFill>
                <a:schemeClr val="bg1"/>
              </a:solidFill>
              <a:latin typeface="Century Gothic" panose="020B0502020202020204" pitchFamily="34" charset="0"/>
              <a:cs typeface="Arial" panose="020B0604020202020204" pitchFamily="34" charset="0"/>
            </a:endParaRPr>
          </a:p>
        </p:txBody>
      </p:sp>
      <p:sp>
        <p:nvSpPr>
          <p:cNvPr id="3" name="Freeform 4">
            <a:extLst>
              <a:ext uri="{FF2B5EF4-FFF2-40B4-BE49-F238E27FC236}">
                <a16:creationId xmlns:a16="http://schemas.microsoft.com/office/drawing/2014/main" id="{B72DA17D-5CF2-D55D-627B-59153FD31446}"/>
              </a:ext>
            </a:extLst>
          </p:cNvPr>
          <p:cNvSpPr/>
          <p:nvPr/>
        </p:nvSpPr>
        <p:spPr>
          <a:xfrm>
            <a:off x="671879" y="383332"/>
            <a:ext cx="8562243" cy="1688517"/>
          </a:xfrm>
          <a:custGeom>
            <a:avLst/>
            <a:gdLst/>
            <a:ahLst/>
            <a:cxnLst/>
            <a:rect l="l" t="t" r="r" b="b"/>
            <a:pathLst>
              <a:path w="4510152" h="534651">
                <a:moveTo>
                  <a:pt x="45210" y="0"/>
                </a:moveTo>
                <a:lnTo>
                  <a:pt x="4464943" y="0"/>
                </a:lnTo>
                <a:cubicBezTo>
                  <a:pt x="4476933" y="0"/>
                  <a:pt x="4488432" y="4763"/>
                  <a:pt x="4496911" y="13242"/>
                </a:cubicBezTo>
                <a:cubicBezTo>
                  <a:pt x="4505389" y="21720"/>
                  <a:pt x="4510152" y="33219"/>
                  <a:pt x="4510152" y="45210"/>
                </a:cubicBezTo>
                <a:lnTo>
                  <a:pt x="4510152" y="489441"/>
                </a:lnTo>
                <a:cubicBezTo>
                  <a:pt x="4510152" y="501431"/>
                  <a:pt x="4505389" y="512930"/>
                  <a:pt x="4496911" y="521409"/>
                </a:cubicBezTo>
                <a:cubicBezTo>
                  <a:pt x="4488432" y="529887"/>
                  <a:pt x="4476933" y="534651"/>
                  <a:pt x="4464943" y="534651"/>
                </a:cubicBezTo>
                <a:lnTo>
                  <a:pt x="45210" y="534651"/>
                </a:lnTo>
                <a:cubicBezTo>
                  <a:pt x="33219" y="534651"/>
                  <a:pt x="21720" y="529887"/>
                  <a:pt x="13242" y="521409"/>
                </a:cubicBezTo>
                <a:cubicBezTo>
                  <a:pt x="4763" y="512930"/>
                  <a:pt x="0" y="501431"/>
                  <a:pt x="0" y="489441"/>
                </a:cubicBezTo>
                <a:lnTo>
                  <a:pt x="0" y="45210"/>
                </a:lnTo>
                <a:cubicBezTo>
                  <a:pt x="0" y="33219"/>
                  <a:pt x="4763" y="21720"/>
                  <a:pt x="13242" y="13242"/>
                </a:cubicBezTo>
                <a:cubicBezTo>
                  <a:pt x="21720" y="4763"/>
                  <a:pt x="33219" y="0"/>
                  <a:pt x="45210" y="0"/>
                </a:cubicBezTo>
                <a:close/>
              </a:path>
            </a:pathLst>
          </a:custGeom>
          <a:solidFill>
            <a:srgbClr val="7468AA"/>
          </a:solidFill>
        </p:spPr>
        <p:txBody>
          <a:bodyPr lIns="91440" tIns="45720" rIns="91440" bIns="45720" anchor="ctr" anchorCtr="0"/>
          <a:lstStyle/>
          <a:p>
            <a:pPr algn="ctr"/>
            <a:r>
              <a:rPr lang="en-US" sz="2800" b="1">
                <a:solidFill>
                  <a:srgbClr val="FFFFFF"/>
                </a:solidFill>
                <a:latin typeface="Century Gothic"/>
              </a:rPr>
              <a:t>Discussion</a:t>
            </a:r>
          </a:p>
          <a:p>
            <a:pPr algn="ctr"/>
            <a:r>
              <a:rPr lang="en-US" sz="2800" b="1">
                <a:solidFill>
                  <a:srgbClr val="FFFFFF"/>
                </a:solidFill>
                <a:latin typeface="Century Gothic"/>
              </a:rPr>
              <a:t>What Solutions Have you found in your region/Service ?  </a:t>
            </a:r>
            <a:endParaRPr lang="en-US" sz="2800" b="1">
              <a:solidFill>
                <a:srgbClr val="FFFFFF"/>
              </a:solidFill>
              <a:latin typeface="Century Gothic" panose="020B0502020202020204" pitchFamily="34" charset="0"/>
            </a:endParaRPr>
          </a:p>
        </p:txBody>
      </p:sp>
      <p:sp>
        <p:nvSpPr>
          <p:cNvPr id="4" name="TextBox 16">
            <a:extLst>
              <a:ext uri="{FF2B5EF4-FFF2-40B4-BE49-F238E27FC236}">
                <a16:creationId xmlns:a16="http://schemas.microsoft.com/office/drawing/2014/main" id="{BE90E5A0-1D95-1CB2-3AEB-836848990EEF}"/>
              </a:ext>
            </a:extLst>
          </p:cNvPr>
          <p:cNvSpPr txBox="1"/>
          <p:nvPr/>
        </p:nvSpPr>
        <p:spPr>
          <a:xfrm>
            <a:off x="841216" y="1505872"/>
            <a:ext cx="7033158" cy="641201"/>
          </a:xfrm>
          <a:prstGeom prst="rect">
            <a:avLst/>
          </a:prstGeom>
        </p:spPr>
        <p:txBody>
          <a:bodyPr wrap="square" lIns="0" tIns="0" rIns="0" bIns="0" rtlCol="0" anchor="t">
            <a:spAutoFit/>
          </a:bodyPr>
          <a:lstStyle/>
          <a:p>
            <a:pPr>
              <a:lnSpc>
                <a:spcPts val="2534"/>
              </a:lnSpc>
            </a:pPr>
            <a:endParaRPr lang="en-US" sz="2400">
              <a:solidFill>
                <a:srgbClr val="FFFFFF"/>
              </a:solidFill>
              <a:latin typeface="Century Gothic" panose="020B0502020202020204" pitchFamily="34" charset="0"/>
            </a:endParaRPr>
          </a:p>
          <a:p>
            <a:pPr>
              <a:lnSpc>
                <a:spcPts val="2534"/>
              </a:lnSpc>
            </a:pPr>
            <a:endParaRPr lang="en-US" sz="2400">
              <a:solidFill>
                <a:srgbClr val="FFFFFF"/>
              </a:solidFill>
              <a:latin typeface="Century Gothic" panose="020B0502020202020204" pitchFamily="34" charset="0"/>
            </a:endParaRPr>
          </a:p>
        </p:txBody>
      </p:sp>
      <p:pic>
        <p:nvPicPr>
          <p:cNvPr id="5" name="Graphic 4">
            <a:extLst>
              <a:ext uri="{FF2B5EF4-FFF2-40B4-BE49-F238E27FC236}">
                <a16:creationId xmlns:a16="http://schemas.microsoft.com/office/drawing/2014/main" id="{142FA316-7414-B145-C57C-3007481949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425613" y="4162367"/>
            <a:ext cx="2554334" cy="2057400"/>
          </a:xfrm>
          <a:prstGeom prst="rect">
            <a:avLst/>
          </a:prstGeom>
        </p:spPr>
      </p:pic>
      <p:sp>
        <p:nvSpPr>
          <p:cNvPr id="8" name="TextBox 7">
            <a:extLst>
              <a:ext uri="{FF2B5EF4-FFF2-40B4-BE49-F238E27FC236}">
                <a16:creationId xmlns:a16="http://schemas.microsoft.com/office/drawing/2014/main" id="{20291EC0-A261-07D5-8532-63DF67262A4E}"/>
              </a:ext>
            </a:extLst>
          </p:cNvPr>
          <p:cNvSpPr txBox="1"/>
          <p:nvPr/>
        </p:nvSpPr>
        <p:spPr>
          <a:xfrm>
            <a:off x="738414" y="2798826"/>
            <a:ext cx="7976899" cy="2308324"/>
          </a:xfrm>
          <a:prstGeom prst="rect">
            <a:avLst/>
          </a:prstGeom>
          <a:noFill/>
        </p:spPr>
        <p:txBody>
          <a:bodyPr wrap="square" lIns="91440" tIns="45720" rIns="91440" bIns="45720" rtlCol="0" anchor="t">
            <a:spAutoFit/>
          </a:bodyPr>
          <a:lstStyle/>
          <a:p>
            <a:pPr marL="800100" lvl="1" indent="-342900">
              <a:buFont typeface="Arial" panose="020B0604020202020204" pitchFamily="34" charset="0"/>
              <a:buChar char="•"/>
            </a:pPr>
            <a:r>
              <a:rPr lang="en-US" sz="2400">
                <a:solidFill>
                  <a:schemeClr val="bg1"/>
                </a:solidFill>
              </a:rPr>
              <a:t>Innovative Housing Solutions? </a:t>
            </a:r>
          </a:p>
          <a:p>
            <a:pPr marL="800100" lvl="1" indent="-342900">
              <a:buFont typeface="Arial" panose="020B0604020202020204" pitchFamily="34" charset="0"/>
              <a:buChar char="•"/>
            </a:pPr>
            <a:r>
              <a:rPr lang="en-US" sz="2400">
                <a:solidFill>
                  <a:schemeClr val="bg1"/>
                </a:solidFill>
              </a:rPr>
              <a:t>Resources/ partnerships ?</a:t>
            </a:r>
          </a:p>
          <a:p>
            <a:pPr marL="800100" lvl="1" indent="-342900">
              <a:buFont typeface="Arial" panose="020B0604020202020204" pitchFamily="34" charset="0"/>
              <a:buChar char="•"/>
            </a:pPr>
            <a:r>
              <a:rPr lang="en-US" sz="2400">
                <a:solidFill>
                  <a:schemeClr val="bg1"/>
                </a:solidFill>
              </a:rPr>
              <a:t>Flexible use of Housing Allowance? </a:t>
            </a:r>
          </a:p>
          <a:p>
            <a:pPr lvl="1"/>
            <a:r>
              <a:rPr lang="en-US" sz="2400">
                <a:solidFill>
                  <a:schemeClr val="bg1"/>
                </a:solidFill>
              </a:rPr>
              <a:t> </a:t>
            </a:r>
          </a:p>
          <a:p>
            <a:pPr lvl="1"/>
            <a:endParaRPr lang="en-US" sz="2400">
              <a:solidFill>
                <a:schemeClr val="bg1"/>
              </a:solidFill>
            </a:endParaRPr>
          </a:p>
          <a:p>
            <a:pPr lvl="1"/>
            <a:endParaRPr lang="en-US" sz="2400">
              <a:solidFill>
                <a:schemeClr val="bg1"/>
              </a:solidFill>
            </a:endParaRPr>
          </a:p>
        </p:txBody>
      </p:sp>
    </p:spTree>
    <p:extLst>
      <p:ext uri="{BB962C8B-B14F-4D97-AF65-F5344CB8AC3E}">
        <p14:creationId xmlns:p14="http://schemas.microsoft.com/office/powerpoint/2010/main" val="3024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3A009C-80E7-9618-70BF-3CE808406E0C}"/>
              </a:ext>
            </a:extLst>
          </p:cNvPr>
          <p:cNvSpPr/>
          <p:nvPr/>
        </p:nvSpPr>
        <p:spPr>
          <a:xfrm>
            <a:off x="0" y="0"/>
            <a:ext cx="9906000" cy="6858000"/>
          </a:xfrm>
          <a:prstGeom prst="rect">
            <a:avLst/>
          </a:prstGeom>
          <a:gradFill flip="none" rotWithShape="1">
            <a:gsLst>
              <a:gs pos="9000">
                <a:srgbClr val="7030A0">
                  <a:alpha val="58000"/>
                </a:srgbClr>
              </a:gs>
              <a:gs pos="70000">
                <a:srgbClr val="515AA8">
                  <a:alpha val="69000"/>
                </a:srgbClr>
              </a:gs>
              <a:gs pos="98000">
                <a:srgbClr val="377DAF">
                  <a:alpha val="84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ontent Placeholder 2"/>
          <p:cNvSpPr txBox="1">
            <a:spLocks/>
          </p:cNvSpPr>
          <p:nvPr/>
        </p:nvSpPr>
        <p:spPr>
          <a:xfrm>
            <a:off x="738414" y="2071849"/>
            <a:ext cx="8593345" cy="359277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AU" sz="1800">
              <a:solidFill>
                <a:schemeClr val="bg1"/>
              </a:solidFill>
              <a:latin typeface="Century Gothic" panose="020B0502020202020204" pitchFamily="34" charset="0"/>
              <a:cs typeface="Arial" panose="020B0604020202020204" pitchFamily="34" charset="0"/>
            </a:endParaRPr>
          </a:p>
          <a:p>
            <a:pPr marL="342900" lvl="1" indent="0">
              <a:lnSpc>
                <a:spcPct val="150000"/>
              </a:lnSpc>
              <a:spcBef>
                <a:spcPts val="0"/>
              </a:spcBef>
              <a:spcAft>
                <a:spcPts val="900"/>
              </a:spcAft>
              <a:buNone/>
            </a:pPr>
            <a:endParaRPr lang="en-AU">
              <a:solidFill>
                <a:schemeClr val="bg1"/>
              </a:solidFill>
              <a:latin typeface="Century Gothic" panose="020B0502020202020204" pitchFamily="34" charset="0"/>
              <a:cs typeface="Arial" panose="020B0604020202020204" pitchFamily="34" charset="0"/>
            </a:endParaRPr>
          </a:p>
        </p:txBody>
      </p:sp>
      <p:sp>
        <p:nvSpPr>
          <p:cNvPr id="3" name="Freeform 4">
            <a:extLst>
              <a:ext uri="{FF2B5EF4-FFF2-40B4-BE49-F238E27FC236}">
                <a16:creationId xmlns:a16="http://schemas.microsoft.com/office/drawing/2014/main" id="{B72DA17D-5CF2-D55D-627B-59153FD31446}"/>
              </a:ext>
            </a:extLst>
          </p:cNvPr>
          <p:cNvSpPr/>
          <p:nvPr/>
        </p:nvSpPr>
        <p:spPr>
          <a:xfrm>
            <a:off x="671879" y="383332"/>
            <a:ext cx="8562243" cy="917575"/>
          </a:xfrm>
          <a:custGeom>
            <a:avLst/>
            <a:gdLst/>
            <a:ahLst/>
            <a:cxnLst/>
            <a:rect l="l" t="t" r="r" b="b"/>
            <a:pathLst>
              <a:path w="4510152" h="534651">
                <a:moveTo>
                  <a:pt x="45210" y="0"/>
                </a:moveTo>
                <a:lnTo>
                  <a:pt x="4464943" y="0"/>
                </a:lnTo>
                <a:cubicBezTo>
                  <a:pt x="4476933" y="0"/>
                  <a:pt x="4488432" y="4763"/>
                  <a:pt x="4496911" y="13242"/>
                </a:cubicBezTo>
                <a:cubicBezTo>
                  <a:pt x="4505389" y="21720"/>
                  <a:pt x="4510152" y="33219"/>
                  <a:pt x="4510152" y="45210"/>
                </a:cubicBezTo>
                <a:lnTo>
                  <a:pt x="4510152" y="489441"/>
                </a:lnTo>
                <a:cubicBezTo>
                  <a:pt x="4510152" y="501431"/>
                  <a:pt x="4505389" y="512930"/>
                  <a:pt x="4496911" y="521409"/>
                </a:cubicBezTo>
                <a:cubicBezTo>
                  <a:pt x="4488432" y="529887"/>
                  <a:pt x="4476933" y="534651"/>
                  <a:pt x="4464943" y="534651"/>
                </a:cubicBezTo>
                <a:lnTo>
                  <a:pt x="45210" y="534651"/>
                </a:lnTo>
                <a:cubicBezTo>
                  <a:pt x="33219" y="534651"/>
                  <a:pt x="21720" y="529887"/>
                  <a:pt x="13242" y="521409"/>
                </a:cubicBezTo>
                <a:cubicBezTo>
                  <a:pt x="4763" y="512930"/>
                  <a:pt x="0" y="501431"/>
                  <a:pt x="0" y="489441"/>
                </a:cubicBezTo>
                <a:lnTo>
                  <a:pt x="0" y="45210"/>
                </a:lnTo>
                <a:cubicBezTo>
                  <a:pt x="0" y="33219"/>
                  <a:pt x="4763" y="21720"/>
                  <a:pt x="13242" y="13242"/>
                </a:cubicBezTo>
                <a:cubicBezTo>
                  <a:pt x="21720" y="4763"/>
                  <a:pt x="33219" y="0"/>
                  <a:pt x="45210" y="0"/>
                </a:cubicBezTo>
                <a:close/>
              </a:path>
            </a:pathLst>
          </a:custGeom>
          <a:solidFill>
            <a:srgbClr val="7468AA"/>
          </a:solidFill>
        </p:spPr>
        <p:txBody>
          <a:bodyPr lIns="91440" tIns="45720" rIns="91440" bIns="45720" anchor="ctr" anchorCtr="0"/>
          <a:lstStyle/>
          <a:p>
            <a:pPr algn="ctr"/>
            <a:r>
              <a:rPr lang="en-US" sz="2800" b="1">
                <a:solidFill>
                  <a:srgbClr val="FFFFFF"/>
                </a:solidFill>
                <a:latin typeface="Century Gothic"/>
              </a:rPr>
              <a:t>Examples </a:t>
            </a:r>
            <a:endParaRPr lang="en-US"/>
          </a:p>
        </p:txBody>
      </p:sp>
      <p:sp>
        <p:nvSpPr>
          <p:cNvPr id="4" name="TextBox 16">
            <a:extLst>
              <a:ext uri="{FF2B5EF4-FFF2-40B4-BE49-F238E27FC236}">
                <a16:creationId xmlns:a16="http://schemas.microsoft.com/office/drawing/2014/main" id="{BE90E5A0-1D95-1CB2-3AEB-836848990EEF}"/>
              </a:ext>
            </a:extLst>
          </p:cNvPr>
          <p:cNvSpPr txBox="1"/>
          <p:nvPr/>
        </p:nvSpPr>
        <p:spPr>
          <a:xfrm>
            <a:off x="841216" y="1505872"/>
            <a:ext cx="7033158" cy="641201"/>
          </a:xfrm>
          <a:prstGeom prst="rect">
            <a:avLst/>
          </a:prstGeom>
        </p:spPr>
        <p:txBody>
          <a:bodyPr wrap="square" lIns="0" tIns="0" rIns="0" bIns="0" rtlCol="0" anchor="t">
            <a:spAutoFit/>
          </a:bodyPr>
          <a:lstStyle/>
          <a:p>
            <a:pPr>
              <a:lnSpc>
                <a:spcPts val="2534"/>
              </a:lnSpc>
            </a:pPr>
            <a:endParaRPr lang="en-US" sz="2400">
              <a:solidFill>
                <a:srgbClr val="FFFFFF"/>
              </a:solidFill>
              <a:latin typeface="Century Gothic" panose="020B0502020202020204" pitchFamily="34" charset="0"/>
            </a:endParaRPr>
          </a:p>
          <a:p>
            <a:pPr>
              <a:lnSpc>
                <a:spcPts val="2534"/>
              </a:lnSpc>
            </a:pPr>
            <a:endParaRPr lang="en-US" sz="2400">
              <a:solidFill>
                <a:srgbClr val="FFFFFF"/>
              </a:solidFill>
              <a:latin typeface="Century Gothic" panose="020B0502020202020204" pitchFamily="34" charset="0"/>
            </a:endParaRPr>
          </a:p>
        </p:txBody>
      </p:sp>
      <p:sp>
        <p:nvSpPr>
          <p:cNvPr id="8" name="Rectangle 2">
            <a:extLst>
              <a:ext uri="{FF2B5EF4-FFF2-40B4-BE49-F238E27FC236}">
                <a16:creationId xmlns:a16="http://schemas.microsoft.com/office/drawing/2014/main" id="{F382118C-976C-105F-B330-DDA3D709362E}"/>
              </a:ext>
            </a:extLst>
          </p:cNvPr>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2049" name="Picture 1164619212" descr="A picture containing logo&#10;&#10;Description automatically generated">
            <a:extLst>
              <a:ext uri="{FF2B5EF4-FFF2-40B4-BE49-F238E27FC236}">
                <a16:creationId xmlns:a16="http://schemas.microsoft.com/office/drawing/2014/main" id="{91134E34-4B11-8BFD-D171-7D8749C7E7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4414" y="843321"/>
            <a:ext cx="1738312" cy="13525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E4DE75B-06C8-18BE-D327-DB172390EA0D}"/>
              </a:ext>
            </a:extLst>
          </p:cNvPr>
          <p:cNvSpPr txBox="1"/>
          <p:nvPr/>
        </p:nvSpPr>
        <p:spPr>
          <a:xfrm>
            <a:off x="841215" y="1826472"/>
            <a:ext cx="7707361" cy="2308324"/>
          </a:xfrm>
          <a:prstGeom prst="rect">
            <a:avLst/>
          </a:prstGeom>
          <a:noFill/>
        </p:spPr>
        <p:txBody>
          <a:bodyPr wrap="square" lIns="91440" tIns="45720" rIns="91440" bIns="45720" rtlCol="0" anchor="t">
            <a:spAutoFit/>
          </a:bodyPr>
          <a:lstStyle/>
          <a:p>
            <a:pPr lvl="1"/>
            <a:r>
              <a:rPr lang="en-US" sz="2400">
                <a:solidFill>
                  <a:schemeClr val="bg1"/>
                </a:solidFill>
              </a:rPr>
              <a:t>Salvation Army- </a:t>
            </a:r>
            <a:r>
              <a:rPr lang="en-US" sz="2400" err="1">
                <a:solidFill>
                  <a:schemeClr val="bg1"/>
                </a:solidFill>
              </a:rPr>
              <a:t>Utilising</a:t>
            </a:r>
            <a:r>
              <a:rPr lang="en-US" sz="2400">
                <a:solidFill>
                  <a:schemeClr val="bg1"/>
                </a:solidFill>
              </a:rPr>
              <a:t> existing share housing properties</a:t>
            </a:r>
            <a:endParaRPr lang="en-US" sz="2400">
              <a:solidFill>
                <a:schemeClr val="bg1"/>
              </a:solidFill>
              <a:cs typeface="Calibri"/>
            </a:endParaRPr>
          </a:p>
          <a:p>
            <a:pPr lvl="1"/>
            <a:endParaRPr lang="en-US" sz="2400">
              <a:solidFill>
                <a:schemeClr val="bg1"/>
              </a:solidFill>
              <a:cs typeface="Calibri"/>
            </a:endParaRPr>
          </a:p>
          <a:p>
            <a:pPr lvl="1"/>
            <a:r>
              <a:rPr lang="en-US" sz="2400">
                <a:solidFill>
                  <a:schemeClr val="bg1"/>
                </a:solidFill>
                <a:cs typeface="Calibri"/>
              </a:rPr>
              <a:t>Mission Australia- Host Home arrangement Example for Housing Allowance </a:t>
            </a:r>
          </a:p>
          <a:p>
            <a:pPr lvl="1"/>
            <a:endParaRPr lang="en-US" sz="2400">
              <a:solidFill>
                <a:schemeClr val="bg1"/>
              </a:solidFill>
              <a:cs typeface="Calibri"/>
            </a:endParaRPr>
          </a:p>
        </p:txBody>
      </p:sp>
    </p:spTree>
    <p:extLst>
      <p:ext uri="{BB962C8B-B14F-4D97-AF65-F5344CB8AC3E}">
        <p14:creationId xmlns:p14="http://schemas.microsoft.com/office/powerpoint/2010/main" val="2304266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3A009C-80E7-9618-70BF-3CE808406E0C}"/>
              </a:ext>
            </a:extLst>
          </p:cNvPr>
          <p:cNvSpPr/>
          <p:nvPr/>
        </p:nvSpPr>
        <p:spPr>
          <a:xfrm>
            <a:off x="0" y="0"/>
            <a:ext cx="9906000" cy="6858000"/>
          </a:xfrm>
          <a:prstGeom prst="rect">
            <a:avLst/>
          </a:prstGeom>
          <a:gradFill flip="none" rotWithShape="1">
            <a:gsLst>
              <a:gs pos="9000">
                <a:srgbClr val="7030A0">
                  <a:alpha val="58000"/>
                </a:srgbClr>
              </a:gs>
              <a:gs pos="70000">
                <a:srgbClr val="515AA8">
                  <a:alpha val="69000"/>
                </a:srgbClr>
              </a:gs>
              <a:gs pos="98000">
                <a:srgbClr val="377DAF">
                  <a:alpha val="84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Century Gothic" panose="020B0502020202020204" pitchFamily="34" charset="0"/>
            </a:endParaRPr>
          </a:p>
        </p:txBody>
      </p:sp>
      <p:sp>
        <p:nvSpPr>
          <p:cNvPr id="7" name="Content Placeholder 2"/>
          <p:cNvSpPr txBox="1">
            <a:spLocks/>
          </p:cNvSpPr>
          <p:nvPr/>
        </p:nvSpPr>
        <p:spPr>
          <a:xfrm>
            <a:off x="738414" y="2071849"/>
            <a:ext cx="8593345" cy="359277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AU" sz="1800">
              <a:solidFill>
                <a:schemeClr val="bg1"/>
              </a:solidFill>
              <a:latin typeface="Century Gothic" panose="020B0502020202020204" pitchFamily="34" charset="0"/>
              <a:cs typeface="Arial" panose="020B0604020202020204" pitchFamily="34" charset="0"/>
            </a:endParaRPr>
          </a:p>
          <a:p>
            <a:pPr marL="342900" lvl="1" indent="0">
              <a:lnSpc>
                <a:spcPct val="150000"/>
              </a:lnSpc>
              <a:spcBef>
                <a:spcPts val="0"/>
              </a:spcBef>
              <a:spcAft>
                <a:spcPts val="900"/>
              </a:spcAft>
              <a:buNone/>
            </a:pPr>
            <a:endParaRPr lang="en-AU">
              <a:solidFill>
                <a:schemeClr val="bg1"/>
              </a:solidFill>
              <a:latin typeface="Century Gothic" panose="020B0502020202020204" pitchFamily="34" charset="0"/>
              <a:cs typeface="Arial" panose="020B0604020202020204" pitchFamily="34" charset="0"/>
            </a:endParaRPr>
          </a:p>
        </p:txBody>
      </p:sp>
      <p:sp>
        <p:nvSpPr>
          <p:cNvPr id="3" name="Freeform 4">
            <a:extLst>
              <a:ext uri="{FF2B5EF4-FFF2-40B4-BE49-F238E27FC236}">
                <a16:creationId xmlns:a16="http://schemas.microsoft.com/office/drawing/2014/main" id="{B72DA17D-5CF2-D55D-627B-59153FD31446}"/>
              </a:ext>
            </a:extLst>
          </p:cNvPr>
          <p:cNvSpPr/>
          <p:nvPr/>
        </p:nvSpPr>
        <p:spPr>
          <a:xfrm>
            <a:off x="671879" y="383332"/>
            <a:ext cx="8562243" cy="917575"/>
          </a:xfrm>
          <a:custGeom>
            <a:avLst/>
            <a:gdLst/>
            <a:ahLst/>
            <a:cxnLst/>
            <a:rect l="l" t="t" r="r" b="b"/>
            <a:pathLst>
              <a:path w="4510152" h="534651">
                <a:moveTo>
                  <a:pt x="45210" y="0"/>
                </a:moveTo>
                <a:lnTo>
                  <a:pt x="4464943" y="0"/>
                </a:lnTo>
                <a:cubicBezTo>
                  <a:pt x="4476933" y="0"/>
                  <a:pt x="4488432" y="4763"/>
                  <a:pt x="4496911" y="13242"/>
                </a:cubicBezTo>
                <a:cubicBezTo>
                  <a:pt x="4505389" y="21720"/>
                  <a:pt x="4510152" y="33219"/>
                  <a:pt x="4510152" y="45210"/>
                </a:cubicBezTo>
                <a:lnTo>
                  <a:pt x="4510152" y="489441"/>
                </a:lnTo>
                <a:cubicBezTo>
                  <a:pt x="4510152" y="501431"/>
                  <a:pt x="4505389" y="512930"/>
                  <a:pt x="4496911" y="521409"/>
                </a:cubicBezTo>
                <a:cubicBezTo>
                  <a:pt x="4488432" y="529887"/>
                  <a:pt x="4476933" y="534651"/>
                  <a:pt x="4464943" y="534651"/>
                </a:cubicBezTo>
                <a:lnTo>
                  <a:pt x="45210" y="534651"/>
                </a:lnTo>
                <a:cubicBezTo>
                  <a:pt x="33219" y="534651"/>
                  <a:pt x="21720" y="529887"/>
                  <a:pt x="13242" y="521409"/>
                </a:cubicBezTo>
                <a:cubicBezTo>
                  <a:pt x="4763" y="512930"/>
                  <a:pt x="0" y="501431"/>
                  <a:pt x="0" y="489441"/>
                </a:cubicBezTo>
                <a:lnTo>
                  <a:pt x="0" y="45210"/>
                </a:lnTo>
                <a:cubicBezTo>
                  <a:pt x="0" y="33219"/>
                  <a:pt x="4763" y="21720"/>
                  <a:pt x="13242" y="13242"/>
                </a:cubicBezTo>
                <a:cubicBezTo>
                  <a:pt x="21720" y="4763"/>
                  <a:pt x="33219" y="0"/>
                  <a:pt x="45210" y="0"/>
                </a:cubicBezTo>
                <a:close/>
              </a:path>
            </a:pathLst>
          </a:custGeom>
          <a:solidFill>
            <a:srgbClr val="377DAF"/>
          </a:solidFill>
        </p:spPr>
        <p:txBody>
          <a:bodyPr anchor="ctr" anchorCtr="0"/>
          <a:lstStyle/>
          <a:p>
            <a:pPr algn="ctr"/>
            <a:r>
              <a:rPr lang="en-US" sz="2800" b="1">
                <a:solidFill>
                  <a:srgbClr val="FFFFFF"/>
                </a:solidFill>
                <a:latin typeface="Century Gothic" panose="020B0502020202020204" pitchFamily="34" charset="0"/>
              </a:rPr>
              <a:t>Questions &amp; Comments?</a:t>
            </a:r>
          </a:p>
        </p:txBody>
      </p:sp>
      <p:pic>
        <p:nvPicPr>
          <p:cNvPr id="5" name="Picture 10">
            <a:extLst>
              <a:ext uri="{FF2B5EF4-FFF2-40B4-BE49-F238E27FC236}">
                <a16:creationId xmlns:a16="http://schemas.microsoft.com/office/drawing/2014/main" id="{D301C4B1-9AFA-1782-CA1E-63C9C415D1D1}"/>
              </a:ext>
            </a:extLst>
          </p:cNvPr>
          <p:cNvPicPr>
            <a:picLocks noChangeAspect="1"/>
          </p:cNvPicPr>
          <p:nvPr/>
        </p:nvPicPr>
        <p:blipFill rotWithShape="1">
          <a:blip r:embed="rId2"/>
          <a:srcRect t="-6538" b="40268"/>
          <a:stretch/>
        </p:blipFill>
        <p:spPr>
          <a:xfrm>
            <a:off x="2071114" y="2763528"/>
            <a:ext cx="5251759" cy="3497784"/>
          </a:xfrm>
          <a:prstGeom prst="rect">
            <a:avLst/>
          </a:prstGeom>
        </p:spPr>
      </p:pic>
      <p:pic>
        <p:nvPicPr>
          <p:cNvPr id="8" name="Graphic 7" descr="Chat with solid fill">
            <a:extLst>
              <a:ext uri="{FF2B5EF4-FFF2-40B4-BE49-F238E27FC236}">
                <a16:creationId xmlns:a16="http://schemas.microsoft.com/office/drawing/2014/main" id="{36C1AF7F-6CBC-3D28-A515-53E563F6AE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49804" y="1562889"/>
            <a:ext cx="1804852" cy="1804852"/>
          </a:xfrm>
          <a:prstGeom prst="rect">
            <a:avLst/>
          </a:prstGeom>
        </p:spPr>
      </p:pic>
      <p:pic>
        <p:nvPicPr>
          <p:cNvPr id="9" name="Graphic 8" descr="Chat with solid fill">
            <a:extLst>
              <a:ext uri="{FF2B5EF4-FFF2-40B4-BE49-F238E27FC236}">
                <a16:creationId xmlns:a16="http://schemas.microsoft.com/office/drawing/2014/main" id="{D9B94073-FAD8-92B2-53FC-D41C4FE780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96174" y="1624148"/>
            <a:ext cx="1804852" cy="1804852"/>
          </a:xfrm>
          <a:prstGeom prst="rect">
            <a:avLst/>
          </a:prstGeom>
        </p:spPr>
      </p:pic>
    </p:spTree>
    <p:extLst>
      <p:ext uri="{BB962C8B-B14F-4D97-AF65-F5344CB8AC3E}">
        <p14:creationId xmlns:p14="http://schemas.microsoft.com/office/powerpoint/2010/main" val="1236785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30E028A-5E67-DF81-CFEC-11AC8143B726}"/>
              </a:ext>
            </a:extLst>
          </p:cNvPr>
          <p:cNvSpPr/>
          <p:nvPr/>
        </p:nvSpPr>
        <p:spPr>
          <a:xfrm>
            <a:off x="0" y="0"/>
            <a:ext cx="9906000" cy="6858000"/>
          </a:xfrm>
          <a:prstGeom prst="rect">
            <a:avLst/>
          </a:prstGeom>
          <a:gradFill flip="none" rotWithShape="1">
            <a:gsLst>
              <a:gs pos="9000">
                <a:srgbClr val="7030A0">
                  <a:alpha val="58000"/>
                </a:srgbClr>
              </a:gs>
              <a:gs pos="70000">
                <a:srgbClr val="515AA8">
                  <a:alpha val="69000"/>
                </a:srgbClr>
              </a:gs>
              <a:gs pos="100000">
                <a:srgbClr val="377DAF">
                  <a:alpha val="84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endParaRPr lang="en-US" sz="2800">
              <a:solidFill>
                <a:srgbClr val="FFFFFF"/>
              </a:solidFill>
              <a:latin typeface="Century Gothic" panose="020B0502020202020204" pitchFamily="34" charset="0"/>
            </a:endParaRPr>
          </a:p>
        </p:txBody>
      </p:sp>
      <p:sp>
        <p:nvSpPr>
          <p:cNvPr id="2" name="Freeform 13">
            <a:extLst>
              <a:ext uri="{FF2B5EF4-FFF2-40B4-BE49-F238E27FC236}">
                <a16:creationId xmlns:a16="http://schemas.microsoft.com/office/drawing/2014/main" id="{1D0F0838-1058-A524-51E4-581B763213C4}"/>
              </a:ext>
            </a:extLst>
          </p:cNvPr>
          <p:cNvSpPr/>
          <p:nvPr/>
        </p:nvSpPr>
        <p:spPr>
          <a:xfrm>
            <a:off x="1" y="850245"/>
            <a:ext cx="8725988" cy="1497708"/>
          </a:xfrm>
          <a:custGeom>
            <a:avLst/>
            <a:gdLst>
              <a:gd name="connsiteX0" fmla="*/ 0 w 4618355"/>
              <a:gd name="connsiteY0" fmla="*/ 0 h 866140"/>
              <a:gd name="connsiteX1" fmla="*/ 4177111 w 4618355"/>
              <a:gd name="connsiteY1" fmla="*/ 0 h 866140"/>
              <a:gd name="connsiteX2" fmla="*/ 4202850 w 4618355"/>
              <a:gd name="connsiteY2" fmla="*/ 0 h 866140"/>
              <a:gd name="connsiteX3" fmla="*/ 4202850 w 4618355"/>
              <a:gd name="connsiteY3" fmla="*/ 2547 h 866140"/>
              <a:gd name="connsiteX4" fmla="*/ 4266037 w 4618355"/>
              <a:gd name="connsiteY4" fmla="*/ 8799 h 866140"/>
              <a:gd name="connsiteX5" fmla="*/ 4618355 w 4618355"/>
              <a:gd name="connsiteY5" fmla="*/ 433070 h 866140"/>
              <a:gd name="connsiteX6" fmla="*/ 4266037 w 4618355"/>
              <a:gd name="connsiteY6" fmla="*/ 857342 h 866140"/>
              <a:gd name="connsiteX7" fmla="*/ 4202850 w 4618355"/>
              <a:gd name="connsiteY7" fmla="*/ 863593 h 866140"/>
              <a:gd name="connsiteX8" fmla="*/ 4202850 w 4618355"/>
              <a:gd name="connsiteY8" fmla="*/ 866140 h 866140"/>
              <a:gd name="connsiteX9" fmla="*/ 4177111 w 4618355"/>
              <a:gd name="connsiteY9" fmla="*/ 866140 h 866140"/>
              <a:gd name="connsiteX10" fmla="*/ 0 w 4618355"/>
              <a:gd name="connsiteY10" fmla="*/ 866140 h 86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18355" h="866140">
                <a:moveTo>
                  <a:pt x="0" y="0"/>
                </a:moveTo>
                <a:lnTo>
                  <a:pt x="4177111" y="0"/>
                </a:lnTo>
                <a:lnTo>
                  <a:pt x="4202850" y="0"/>
                </a:lnTo>
                <a:lnTo>
                  <a:pt x="4202850" y="2547"/>
                </a:lnTo>
                <a:lnTo>
                  <a:pt x="4266037" y="8799"/>
                </a:lnTo>
                <a:cubicBezTo>
                  <a:pt x="4467105" y="49181"/>
                  <a:pt x="4618355" y="223789"/>
                  <a:pt x="4618355" y="433070"/>
                </a:cubicBezTo>
                <a:cubicBezTo>
                  <a:pt x="4618355" y="642351"/>
                  <a:pt x="4467105" y="816960"/>
                  <a:pt x="4266037" y="857342"/>
                </a:cubicBezTo>
                <a:lnTo>
                  <a:pt x="4202850" y="863593"/>
                </a:lnTo>
                <a:lnTo>
                  <a:pt x="4202850" y="866140"/>
                </a:lnTo>
                <a:lnTo>
                  <a:pt x="4177111" y="866140"/>
                </a:lnTo>
                <a:lnTo>
                  <a:pt x="0" y="866140"/>
                </a:lnTo>
                <a:close/>
              </a:path>
            </a:pathLst>
          </a:custGeom>
          <a:gradFill>
            <a:gsLst>
              <a:gs pos="9000">
                <a:srgbClr val="67B2E2"/>
              </a:gs>
              <a:gs pos="70000">
                <a:srgbClr val="515AA8">
                  <a:alpha val="69000"/>
                </a:srgbClr>
              </a:gs>
              <a:gs pos="100000">
                <a:srgbClr val="377DAF">
                  <a:alpha val="84000"/>
                </a:srgb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sz="2400" b="1">
                <a:solidFill>
                  <a:schemeClr val="bg1"/>
                </a:solidFill>
                <a:latin typeface="Century Gothic" panose="020B0502020202020204" pitchFamily="34" charset="0"/>
              </a:rPr>
              <a:t>      </a:t>
            </a:r>
            <a:r>
              <a:rPr lang="en-US" sz="4800">
                <a:solidFill>
                  <a:schemeClr val="bg1"/>
                </a:solidFill>
                <a:latin typeface="Century Gothic" panose="020B0502020202020204" pitchFamily="34" charset="0"/>
              </a:rPr>
              <a:t>Acknowledgement </a:t>
            </a:r>
          </a:p>
          <a:p>
            <a:r>
              <a:rPr lang="en-US" sz="4800">
                <a:solidFill>
                  <a:schemeClr val="bg1"/>
                </a:solidFill>
                <a:latin typeface="Century Gothic" panose="020B0502020202020204" pitchFamily="34" charset="0"/>
              </a:rPr>
              <a:t>   of Country</a:t>
            </a:r>
          </a:p>
        </p:txBody>
      </p:sp>
      <p:pic>
        <p:nvPicPr>
          <p:cNvPr id="4" name="Picture 3">
            <a:extLst>
              <a:ext uri="{FF2B5EF4-FFF2-40B4-BE49-F238E27FC236}">
                <a16:creationId xmlns:a16="http://schemas.microsoft.com/office/drawing/2014/main" id="{99091D4A-1932-2AE2-174F-409ADC014BE5}"/>
              </a:ext>
            </a:extLst>
          </p:cNvPr>
          <p:cNvPicPr>
            <a:picLocks noChangeAspect="1"/>
          </p:cNvPicPr>
          <p:nvPr/>
        </p:nvPicPr>
        <p:blipFill rotWithShape="1">
          <a:blip r:embed="rId3">
            <a:extLst>
              <a:ext uri="{28A0092B-C50C-407E-A947-70E740481C1C}">
                <a14:useLocalDpi xmlns:a14="http://schemas.microsoft.com/office/drawing/2010/main" val="0"/>
              </a:ext>
            </a:extLst>
          </a:blip>
          <a:srcRect t="1" b="32647"/>
          <a:stretch/>
        </p:blipFill>
        <p:spPr>
          <a:xfrm rot="16676949">
            <a:off x="6930525" y="-1348658"/>
            <a:ext cx="1401573" cy="4397806"/>
          </a:xfrm>
          <a:prstGeom prst="rect">
            <a:avLst/>
          </a:prstGeom>
        </p:spPr>
      </p:pic>
      <p:pic>
        <p:nvPicPr>
          <p:cNvPr id="5" name="Picture 4">
            <a:extLst>
              <a:ext uri="{FF2B5EF4-FFF2-40B4-BE49-F238E27FC236}">
                <a16:creationId xmlns:a16="http://schemas.microsoft.com/office/drawing/2014/main" id="{3243F993-001F-9632-CC67-9B0DF1D8FA0C}"/>
              </a:ext>
            </a:extLst>
          </p:cNvPr>
          <p:cNvPicPr>
            <a:picLocks noChangeAspect="1"/>
          </p:cNvPicPr>
          <p:nvPr/>
        </p:nvPicPr>
        <p:blipFill rotWithShape="1">
          <a:blip r:embed="rId3">
            <a:extLst>
              <a:ext uri="{28A0092B-C50C-407E-A947-70E740481C1C}">
                <a14:useLocalDpi xmlns:a14="http://schemas.microsoft.com/office/drawing/2010/main" val="0"/>
              </a:ext>
            </a:extLst>
          </a:blip>
          <a:srcRect t="69393"/>
          <a:stretch/>
        </p:blipFill>
        <p:spPr>
          <a:xfrm rot="2749421">
            <a:off x="731710" y="-491366"/>
            <a:ext cx="1364556" cy="1945737"/>
          </a:xfrm>
          <a:prstGeom prst="rect">
            <a:avLst/>
          </a:prstGeom>
        </p:spPr>
      </p:pic>
      <p:pic>
        <p:nvPicPr>
          <p:cNvPr id="10" name="Picture 3">
            <a:extLst>
              <a:ext uri="{FF2B5EF4-FFF2-40B4-BE49-F238E27FC236}">
                <a16:creationId xmlns:a16="http://schemas.microsoft.com/office/drawing/2014/main" id="{DD45F580-C889-A6A0-7BFB-8F5C3867F3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04402" y="3522225"/>
            <a:ext cx="3138299" cy="2161503"/>
          </a:xfrm>
          <a:prstGeom prst="rect">
            <a:avLst/>
          </a:prstGeom>
        </p:spPr>
      </p:pic>
      <p:sp>
        <p:nvSpPr>
          <p:cNvPr id="11" name="TextBox 10">
            <a:extLst>
              <a:ext uri="{FF2B5EF4-FFF2-40B4-BE49-F238E27FC236}">
                <a16:creationId xmlns:a16="http://schemas.microsoft.com/office/drawing/2014/main" id="{0936B9CB-0D0F-4A41-E7CA-BCA398C5B3F6}"/>
              </a:ext>
            </a:extLst>
          </p:cNvPr>
          <p:cNvSpPr txBox="1"/>
          <p:nvPr/>
        </p:nvSpPr>
        <p:spPr>
          <a:xfrm>
            <a:off x="4061563" y="2604526"/>
            <a:ext cx="5318749" cy="4185761"/>
          </a:xfrm>
          <a:prstGeom prst="rect">
            <a:avLst/>
          </a:prstGeom>
          <a:noFill/>
        </p:spPr>
        <p:txBody>
          <a:bodyPr wrap="square" lIns="91440" tIns="45720" rIns="91440" bIns="45720" rtlCol="0" anchor="t">
            <a:spAutoFit/>
          </a:bodyPr>
          <a:lstStyle/>
          <a:p>
            <a:r>
              <a:rPr lang="en-AU" sz="2400" i="1" err="1">
                <a:solidFill>
                  <a:srgbClr val="FFFFFF"/>
                </a:solidFill>
                <a:latin typeface="Solomon Sans"/>
              </a:rPr>
              <a:t>Ngaala</a:t>
            </a:r>
            <a:r>
              <a:rPr lang="en-AU" sz="2400" i="1">
                <a:solidFill>
                  <a:srgbClr val="FFFFFF"/>
                </a:solidFill>
                <a:latin typeface="Solomon Sans"/>
              </a:rPr>
              <a:t> </a:t>
            </a:r>
            <a:r>
              <a:rPr lang="en-AU" sz="2400" i="1" err="1">
                <a:solidFill>
                  <a:srgbClr val="FFFFFF"/>
                </a:solidFill>
                <a:latin typeface="Solomon Sans"/>
              </a:rPr>
              <a:t>kaaditj</a:t>
            </a:r>
            <a:r>
              <a:rPr lang="en-AU" sz="2400" i="1">
                <a:solidFill>
                  <a:srgbClr val="FFFFFF"/>
                </a:solidFill>
                <a:latin typeface="Solomon Sans"/>
              </a:rPr>
              <a:t> Noongar moort </a:t>
            </a:r>
          </a:p>
          <a:p>
            <a:r>
              <a:rPr lang="en-AU" sz="2400" i="1">
                <a:solidFill>
                  <a:srgbClr val="FFFFFF"/>
                </a:solidFill>
                <a:latin typeface="Solomon Sans"/>
              </a:rPr>
              <a:t>Keyen </a:t>
            </a:r>
            <a:r>
              <a:rPr lang="en-AU" sz="2400" i="1" err="1">
                <a:solidFill>
                  <a:srgbClr val="FFFFFF"/>
                </a:solidFill>
                <a:latin typeface="Solomon Sans"/>
              </a:rPr>
              <a:t>kaadak</a:t>
            </a:r>
            <a:r>
              <a:rPr lang="en-AU" sz="2400" i="1">
                <a:solidFill>
                  <a:srgbClr val="FFFFFF"/>
                </a:solidFill>
                <a:latin typeface="Solomon Sans"/>
              </a:rPr>
              <a:t> </a:t>
            </a:r>
            <a:r>
              <a:rPr lang="en-AU" sz="2400" i="1" err="1">
                <a:solidFill>
                  <a:srgbClr val="FFFFFF"/>
                </a:solidFill>
                <a:latin typeface="Solomon Sans"/>
              </a:rPr>
              <a:t>nidja</a:t>
            </a:r>
            <a:r>
              <a:rPr lang="en-AU" sz="2400" i="1">
                <a:solidFill>
                  <a:srgbClr val="FFFFFF"/>
                </a:solidFill>
                <a:latin typeface="Solomon Sans"/>
              </a:rPr>
              <a:t> </a:t>
            </a:r>
            <a:r>
              <a:rPr lang="en-AU" sz="2400" i="1" err="1">
                <a:solidFill>
                  <a:srgbClr val="FFFFFF"/>
                </a:solidFill>
                <a:latin typeface="Solomon Sans"/>
              </a:rPr>
              <a:t>boodja</a:t>
            </a:r>
            <a:endParaRPr lang="en-US" sz="2400" i="1">
              <a:solidFill>
                <a:srgbClr val="FFFFFF"/>
              </a:solidFill>
              <a:latin typeface="Solomon Sans"/>
            </a:endParaRPr>
          </a:p>
          <a:p>
            <a:endParaRPr lang="en-US" sz="800">
              <a:solidFill>
                <a:srgbClr val="FFFFFF"/>
              </a:solidFill>
              <a:latin typeface="Solomon Sans"/>
            </a:endParaRPr>
          </a:p>
          <a:p>
            <a:r>
              <a:rPr lang="en-US" sz="2400">
                <a:solidFill>
                  <a:srgbClr val="FFFFFF"/>
                </a:solidFill>
                <a:latin typeface="Solomon Sans"/>
              </a:rPr>
              <a:t>We respectfully acknowledge the </a:t>
            </a:r>
            <a:r>
              <a:rPr lang="en-US" sz="2400" b="0" i="0" u="none" strike="noStrike" err="1">
                <a:solidFill>
                  <a:srgbClr val="FFFFFF"/>
                </a:solidFill>
                <a:effectLst/>
                <a:latin typeface="Solomon Sans"/>
              </a:rPr>
              <a:t>Whadjuk</a:t>
            </a:r>
            <a:r>
              <a:rPr lang="en-US" sz="2400" b="0" i="0" u="none" strike="noStrike">
                <a:solidFill>
                  <a:srgbClr val="FFFFFF"/>
                </a:solidFill>
                <a:effectLst/>
                <a:latin typeface="Solomon Sans"/>
              </a:rPr>
              <a:t> people of the </a:t>
            </a:r>
            <a:r>
              <a:rPr lang="en-US" sz="2400" b="0" i="0" u="none" strike="noStrike" err="1">
                <a:solidFill>
                  <a:srgbClr val="FFFFFF"/>
                </a:solidFill>
                <a:effectLst/>
                <a:latin typeface="Solomon Sans"/>
              </a:rPr>
              <a:t>Noongar</a:t>
            </a:r>
            <a:r>
              <a:rPr lang="en-US" sz="2400" b="0" i="0" u="none" strike="noStrike">
                <a:solidFill>
                  <a:srgbClr val="FFFFFF"/>
                </a:solidFill>
                <a:effectLst/>
                <a:latin typeface="Solomon Sans"/>
              </a:rPr>
              <a:t> Nation </a:t>
            </a:r>
            <a:r>
              <a:rPr lang="en-US" sz="2400">
                <a:solidFill>
                  <a:srgbClr val="FFFFFF"/>
                </a:solidFill>
                <a:latin typeface="Solomon Sans"/>
              </a:rPr>
              <a:t>as the Traditional Custodians of the land we are presenting from today, and all the countries where people are located. We pay our respects to their strength, cultural resilience and the Elders past and present.</a:t>
            </a:r>
          </a:p>
          <a:p>
            <a:endParaRPr lang="en-AU"/>
          </a:p>
        </p:txBody>
      </p:sp>
      <p:pic>
        <p:nvPicPr>
          <p:cNvPr id="6" name="Picture 5" descr="A picture containing logo&#10;&#10;Description automatically generated">
            <a:extLst>
              <a:ext uri="{FF2B5EF4-FFF2-40B4-BE49-F238E27FC236}">
                <a16:creationId xmlns:a16="http://schemas.microsoft.com/office/drawing/2014/main" id="{36EAB372-FFB6-1E94-5BC6-835586C96C24}"/>
              </a:ext>
            </a:extLst>
          </p:cNvPr>
          <p:cNvPicPr>
            <a:picLocks noChangeAspect="1"/>
          </p:cNvPicPr>
          <p:nvPr/>
        </p:nvPicPr>
        <p:blipFill>
          <a:blip r:embed="rId6"/>
          <a:stretch>
            <a:fillRect/>
          </a:stretch>
        </p:blipFill>
        <p:spPr>
          <a:xfrm>
            <a:off x="6791952" y="475183"/>
            <a:ext cx="2779021" cy="2130582"/>
          </a:xfrm>
          <a:prstGeom prst="rect">
            <a:avLst/>
          </a:prstGeom>
        </p:spPr>
      </p:pic>
    </p:spTree>
    <p:extLst>
      <p:ext uri="{BB962C8B-B14F-4D97-AF65-F5344CB8AC3E}">
        <p14:creationId xmlns:p14="http://schemas.microsoft.com/office/powerpoint/2010/main" val="1082326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30E028A-5E67-DF81-CFEC-11AC8143B726}"/>
              </a:ext>
            </a:extLst>
          </p:cNvPr>
          <p:cNvSpPr/>
          <p:nvPr/>
        </p:nvSpPr>
        <p:spPr>
          <a:xfrm>
            <a:off x="0" y="0"/>
            <a:ext cx="9906000" cy="6858000"/>
          </a:xfrm>
          <a:prstGeom prst="rect">
            <a:avLst/>
          </a:prstGeom>
          <a:gradFill flip="none" rotWithShape="1">
            <a:gsLst>
              <a:gs pos="9000">
                <a:srgbClr val="7030A0">
                  <a:alpha val="58000"/>
                </a:srgbClr>
              </a:gs>
              <a:gs pos="70000">
                <a:srgbClr val="515AA8">
                  <a:alpha val="69000"/>
                </a:srgbClr>
              </a:gs>
              <a:gs pos="100000">
                <a:srgbClr val="377DAF">
                  <a:alpha val="84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Graphic 15" descr="World outline">
            <a:extLst>
              <a:ext uri="{FF2B5EF4-FFF2-40B4-BE49-F238E27FC236}">
                <a16:creationId xmlns:a16="http://schemas.microsoft.com/office/drawing/2014/main" id="{5C71639B-7FCD-506A-D3FB-AC59E5979F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27682" y="5578383"/>
            <a:ext cx="509181" cy="509181"/>
          </a:xfrm>
          <a:prstGeom prst="rect">
            <a:avLst/>
          </a:prstGeom>
        </p:spPr>
      </p:pic>
      <p:sp>
        <p:nvSpPr>
          <p:cNvPr id="17" name="TextBox 16">
            <a:extLst>
              <a:ext uri="{FF2B5EF4-FFF2-40B4-BE49-F238E27FC236}">
                <a16:creationId xmlns:a16="http://schemas.microsoft.com/office/drawing/2014/main" id="{7B3FC055-55A2-0E85-9896-887513E1B4F3}"/>
              </a:ext>
            </a:extLst>
          </p:cNvPr>
          <p:cNvSpPr txBox="1"/>
          <p:nvPr/>
        </p:nvSpPr>
        <p:spPr>
          <a:xfrm>
            <a:off x="2416809" y="5602140"/>
            <a:ext cx="5072382" cy="461665"/>
          </a:xfrm>
          <a:prstGeom prst="rect">
            <a:avLst/>
          </a:prstGeom>
          <a:noFill/>
        </p:spPr>
        <p:txBody>
          <a:bodyPr wrap="square" rtlCol="0">
            <a:spAutoFit/>
          </a:bodyPr>
          <a:lstStyle/>
          <a:p>
            <a:r>
              <a:rPr lang="en-US" sz="2400">
                <a:solidFill>
                  <a:schemeClr val="bg1"/>
                </a:solidFill>
                <a:latin typeface="Century Gothic" panose="020B0502020202020204" pitchFamily="34" charset="0"/>
              </a:rPr>
              <a:t>www.homestretchwa.org.au</a:t>
            </a:r>
            <a:endParaRPr lang="en-AU" sz="2400">
              <a:latin typeface="Century Gothic" panose="020B0502020202020204" pitchFamily="34" charset="0"/>
            </a:endParaRPr>
          </a:p>
        </p:txBody>
      </p:sp>
      <p:sp>
        <p:nvSpPr>
          <p:cNvPr id="7" name="Freeform 4">
            <a:extLst>
              <a:ext uri="{FF2B5EF4-FFF2-40B4-BE49-F238E27FC236}">
                <a16:creationId xmlns:a16="http://schemas.microsoft.com/office/drawing/2014/main" id="{1008CDD8-16AC-41FD-5909-4CA18A2129FF}"/>
              </a:ext>
            </a:extLst>
          </p:cNvPr>
          <p:cNvSpPr/>
          <p:nvPr/>
        </p:nvSpPr>
        <p:spPr>
          <a:xfrm>
            <a:off x="586826" y="288720"/>
            <a:ext cx="8562243" cy="917575"/>
          </a:xfrm>
          <a:custGeom>
            <a:avLst/>
            <a:gdLst/>
            <a:ahLst/>
            <a:cxnLst/>
            <a:rect l="l" t="t" r="r" b="b"/>
            <a:pathLst>
              <a:path w="4510152" h="534651">
                <a:moveTo>
                  <a:pt x="45210" y="0"/>
                </a:moveTo>
                <a:lnTo>
                  <a:pt x="4464943" y="0"/>
                </a:lnTo>
                <a:cubicBezTo>
                  <a:pt x="4476933" y="0"/>
                  <a:pt x="4488432" y="4763"/>
                  <a:pt x="4496911" y="13242"/>
                </a:cubicBezTo>
                <a:cubicBezTo>
                  <a:pt x="4505389" y="21720"/>
                  <a:pt x="4510152" y="33219"/>
                  <a:pt x="4510152" y="45210"/>
                </a:cubicBezTo>
                <a:lnTo>
                  <a:pt x="4510152" y="489441"/>
                </a:lnTo>
                <a:cubicBezTo>
                  <a:pt x="4510152" y="501431"/>
                  <a:pt x="4505389" y="512930"/>
                  <a:pt x="4496911" y="521409"/>
                </a:cubicBezTo>
                <a:cubicBezTo>
                  <a:pt x="4488432" y="529887"/>
                  <a:pt x="4476933" y="534651"/>
                  <a:pt x="4464943" y="534651"/>
                </a:cubicBezTo>
                <a:lnTo>
                  <a:pt x="45210" y="534651"/>
                </a:lnTo>
                <a:cubicBezTo>
                  <a:pt x="33219" y="534651"/>
                  <a:pt x="21720" y="529887"/>
                  <a:pt x="13242" y="521409"/>
                </a:cubicBezTo>
                <a:cubicBezTo>
                  <a:pt x="4763" y="512930"/>
                  <a:pt x="0" y="501431"/>
                  <a:pt x="0" y="489441"/>
                </a:cubicBezTo>
                <a:lnTo>
                  <a:pt x="0" y="45210"/>
                </a:lnTo>
                <a:cubicBezTo>
                  <a:pt x="0" y="33219"/>
                  <a:pt x="4763" y="21720"/>
                  <a:pt x="13242" y="13242"/>
                </a:cubicBezTo>
                <a:cubicBezTo>
                  <a:pt x="21720" y="4763"/>
                  <a:pt x="33219" y="0"/>
                  <a:pt x="45210" y="0"/>
                </a:cubicBezTo>
                <a:close/>
              </a:path>
            </a:pathLst>
          </a:custGeom>
          <a:solidFill>
            <a:srgbClr val="7468AA"/>
          </a:solidFill>
        </p:spPr>
        <p:txBody>
          <a:bodyPr anchor="ctr" anchorCtr="0"/>
          <a:lstStyle/>
          <a:p>
            <a:pPr algn="ctr"/>
            <a:r>
              <a:rPr lang="en-AU" sz="2800" b="1">
                <a:solidFill>
                  <a:schemeClr val="bg1"/>
                </a:solidFill>
                <a:latin typeface="Century Gothic" panose="020B0502020202020204" pitchFamily="34" charset="0"/>
              </a:rPr>
              <a:t>More Information &amp; Resources</a:t>
            </a:r>
          </a:p>
        </p:txBody>
      </p:sp>
      <p:sp>
        <p:nvSpPr>
          <p:cNvPr id="8" name="TextBox 16">
            <a:extLst>
              <a:ext uri="{FF2B5EF4-FFF2-40B4-BE49-F238E27FC236}">
                <a16:creationId xmlns:a16="http://schemas.microsoft.com/office/drawing/2014/main" id="{77A1D6E7-20B6-0799-94DE-0215B31040CF}"/>
              </a:ext>
            </a:extLst>
          </p:cNvPr>
          <p:cNvSpPr txBox="1"/>
          <p:nvPr/>
        </p:nvSpPr>
        <p:spPr>
          <a:xfrm>
            <a:off x="1436421" y="1558124"/>
            <a:ext cx="7033158" cy="641201"/>
          </a:xfrm>
          <a:prstGeom prst="rect">
            <a:avLst/>
          </a:prstGeom>
        </p:spPr>
        <p:txBody>
          <a:bodyPr wrap="square" lIns="0" tIns="0" rIns="0" bIns="0" rtlCol="0" anchor="t">
            <a:spAutoFit/>
          </a:bodyPr>
          <a:lstStyle/>
          <a:p>
            <a:pPr>
              <a:lnSpc>
                <a:spcPts val="2534"/>
              </a:lnSpc>
            </a:pPr>
            <a:r>
              <a:rPr lang="en-US" sz="2400">
                <a:solidFill>
                  <a:srgbClr val="FFFFFF"/>
                </a:solidFill>
                <a:latin typeface="Century Gothic"/>
              </a:rPr>
              <a:t>Links to Resources &amp; Documents:</a:t>
            </a:r>
            <a:endParaRPr lang="en-US" sz="2400">
              <a:solidFill>
                <a:srgbClr val="FFFFFF"/>
              </a:solidFill>
              <a:latin typeface="Century Gothic" panose="020B0502020202020204" pitchFamily="34" charset="0"/>
            </a:endParaRPr>
          </a:p>
          <a:p>
            <a:pPr>
              <a:lnSpc>
                <a:spcPts val="2534"/>
              </a:lnSpc>
            </a:pPr>
            <a:endParaRPr lang="en-US" sz="2400">
              <a:solidFill>
                <a:srgbClr val="FFFFFF"/>
              </a:solidFill>
              <a:latin typeface="Century Gothic" panose="020B0502020202020204" pitchFamily="34" charset="0"/>
            </a:endParaRPr>
          </a:p>
        </p:txBody>
      </p:sp>
      <p:sp>
        <p:nvSpPr>
          <p:cNvPr id="2" name="TextBox 1">
            <a:extLst>
              <a:ext uri="{FF2B5EF4-FFF2-40B4-BE49-F238E27FC236}">
                <a16:creationId xmlns:a16="http://schemas.microsoft.com/office/drawing/2014/main" id="{67E54926-8A27-8FBD-63B7-A95271781F8E}"/>
              </a:ext>
            </a:extLst>
          </p:cNvPr>
          <p:cNvSpPr txBox="1"/>
          <p:nvPr/>
        </p:nvSpPr>
        <p:spPr>
          <a:xfrm>
            <a:off x="1122130" y="1557749"/>
            <a:ext cx="8531952" cy="369331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endParaRPr lang="en-US" sz="2400">
              <a:solidFill>
                <a:schemeClr val="bg1"/>
              </a:solidFill>
            </a:endParaRPr>
          </a:p>
          <a:p>
            <a:pPr marL="285750" indent="-285750">
              <a:buFont typeface="Arial" panose="020B0604020202020204" pitchFamily="34" charset="0"/>
              <a:buChar char="•"/>
            </a:pPr>
            <a:endParaRPr lang="en-US" sz="2400">
              <a:solidFill>
                <a:schemeClr val="bg1"/>
              </a:solidFill>
              <a:cs typeface="Calibri"/>
            </a:endParaRPr>
          </a:p>
          <a:p>
            <a:pPr marL="285750" indent="-285750">
              <a:buFont typeface="Arial" panose="020B0604020202020204" pitchFamily="34" charset="0"/>
              <a:buChar char="•"/>
            </a:pPr>
            <a:r>
              <a:rPr lang="en-US" sz="2400">
                <a:solidFill>
                  <a:schemeClr val="bg1"/>
                </a:solidFill>
                <a:cs typeface="Calibri"/>
                <a:hlinkClick r:id="rId5">
                  <a:extLst>
                    <a:ext uri="{A12FA001-AC4F-418D-AE19-62706E023703}">
                      <ahyp:hlinkClr xmlns:ahyp="http://schemas.microsoft.com/office/drawing/2018/hyperlinkcolor" val="tx"/>
                    </a:ext>
                  </a:extLst>
                </a:hlinkClick>
              </a:rPr>
              <a:t>Home Stretch WA Guidelines for Staying On &amp; Housing Allowance</a:t>
            </a:r>
          </a:p>
          <a:p>
            <a:pPr marL="285750" indent="-285750">
              <a:buFont typeface="Arial" panose="020B0604020202020204" pitchFamily="34" charset="0"/>
              <a:buChar char="•"/>
            </a:pPr>
            <a:r>
              <a:rPr lang="en-US" sz="2400">
                <a:solidFill>
                  <a:schemeClr val="bg1"/>
                </a:solidFill>
                <a:hlinkClick r:id="rId6">
                  <a:extLst>
                    <a:ext uri="{A12FA001-AC4F-418D-AE19-62706E023703}">
                      <ahyp:hlinkClr xmlns:ahyp="http://schemas.microsoft.com/office/drawing/2018/hyperlinkcolor" val="tx"/>
                    </a:ext>
                  </a:extLst>
                </a:hlinkClick>
              </a:rPr>
              <a:t>Host Homes Website &amp; Handbook</a:t>
            </a:r>
            <a:endParaRPr lang="en-US" sz="2400">
              <a:solidFill>
                <a:schemeClr val="bg1"/>
              </a:solidFill>
              <a:ea typeface="Calibri"/>
              <a:cs typeface="Calibri"/>
            </a:endParaRPr>
          </a:p>
          <a:p>
            <a:pPr marL="285750" indent="-285750">
              <a:buFont typeface="Arial" panose="020B0604020202020204" pitchFamily="34" charset="0"/>
              <a:buChar char="•"/>
            </a:pPr>
            <a:r>
              <a:rPr lang="en-US" sz="2400">
                <a:solidFill>
                  <a:schemeClr val="bg1"/>
                </a:solidFill>
                <a:ea typeface="Calibri"/>
                <a:cs typeface="Calibri"/>
                <a:hlinkClick r:id="rId7">
                  <a:extLst>
                    <a:ext uri="{A12FA001-AC4F-418D-AE19-62706E023703}">
                      <ahyp:hlinkClr xmlns:ahyp="http://schemas.microsoft.com/office/drawing/2018/hyperlinkcolor" val="tx"/>
                    </a:ext>
                  </a:extLst>
                </a:hlinkClick>
              </a:rPr>
              <a:t>Village 21</a:t>
            </a:r>
            <a:r>
              <a:rPr lang="en-US" sz="2400">
                <a:solidFill>
                  <a:schemeClr val="bg1"/>
                </a:solidFill>
                <a:ea typeface="Calibri"/>
                <a:cs typeface="Calibri"/>
              </a:rPr>
              <a:t> </a:t>
            </a:r>
          </a:p>
          <a:p>
            <a:pPr marL="285750" indent="-285750">
              <a:buFont typeface="Arial" panose="020B0604020202020204" pitchFamily="34" charset="0"/>
              <a:buChar char="•"/>
            </a:pPr>
            <a:r>
              <a:rPr lang="en-US" sz="2400">
                <a:solidFill>
                  <a:schemeClr val="bg1"/>
                </a:solidFill>
                <a:ea typeface="+mn-lt"/>
                <a:cs typeface="+mn-lt"/>
                <a:hlinkClick r:id="rId8">
                  <a:extLst>
                    <a:ext uri="{A12FA001-AC4F-418D-AE19-62706E023703}">
                      <ahyp:hlinkClr xmlns:ahyp="http://schemas.microsoft.com/office/drawing/2018/hyperlinkcolor" val="tx"/>
                    </a:ext>
                  </a:extLst>
                </a:hlinkClick>
              </a:rPr>
              <a:t>Tiny Homes Rotary Trial</a:t>
            </a:r>
            <a:r>
              <a:rPr lang="en-US" sz="2400">
                <a:solidFill>
                  <a:schemeClr val="bg1"/>
                </a:solidFill>
                <a:ea typeface="+mn-lt"/>
                <a:cs typeface="+mn-lt"/>
              </a:rPr>
              <a:t>  </a:t>
            </a:r>
          </a:p>
          <a:p>
            <a:pPr marL="285750" indent="-285750">
              <a:buFont typeface="Arial" panose="020B0604020202020204" pitchFamily="34" charset="0"/>
              <a:buChar char="•"/>
            </a:pPr>
            <a:r>
              <a:rPr lang="en-US" sz="2400">
                <a:solidFill>
                  <a:schemeClr val="bg1">
                    <a:lumMod val="95000"/>
                  </a:schemeClr>
                </a:solidFill>
                <a:ea typeface="Calibri"/>
                <a:cs typeface="Calibri"/>
                <a:hlinkClick r:id="rId9">
                  <a:extLst>
                    <a:ext uri="{A12FA001-AC4F-418D-AE19-62706E023703}">
                      <ahyp:hlinkClr xmlns:ahyp="http://schemas.microsoft.com/office/drawing/2018/hyperlinkcolor" val="tx"/>
                    </a:ext>
                  </a:extLst>
                </a:hlinkClick>
              </a:rPr>
              <a:t>Lift Program – Indigo Junction</a:t>
            </a:r>
            <a:r>
              <a:rPr lang="en-US" sz="2400">
                <a:solidFill>
                  <a:schemeClr val="bg1">
                    <a:lumMod val="95000"/>
                  </a:schemeClr>
                </a:solidFill>
                <a:ea typeface="Calibri"/>
                <a:cs typeface="Calibri"/>
              </a:rPr>
              <a:t> </a:t>
            </a:r>
          </a:p>
          <a:p>
            <a:pPr marL="285750" indent="-285750">
              <a:buFont typeface="Arial" panose="020B0604020202020204" pitchFamily="34" charset="0"/>
              <a:buChar char="•"/>
            </a:pPr>
            <a:endParaRPr lang="en-US">
              <a:solidFill>
                <a:schemeClr val="bg1"/>
              </a:solidFill>
              <a:ea typeface="Calibri"/>
              <a:cs typeface="Calibri"/>
            </a:endParaRPr>
          </a:p>
          <a:p>
            <a:pPr marL="285750" indent="-285750">
              <a:buFont typeface="Arial" panose="020B0604020202020204" pitchFamily="34" charset="0"/>
              <a:buChar char="•"/>
            </a:pPr>
            <a:endParaRPr lang="en-US" sz="2400">
              <a:solidFill>
                <a:schemeClr val="bg1"/>
              </a:solidFill>
              <a:ea typeface="Calibri"/>
              <a:cs typeface="Calibri"/>
              <a:hlinkClick r:id="rId10">
                <a:extLst>
                  <a:ext uri="{A12FA001-AC4F-418D-AE19-62706E023703}">
                    <ahyp:hlinkClr xmlns:ahyp="http://schemas.microsoft.com/office/drawing/2018/hyperlinkcolor" val="tx"/>
                  </a:ext>
                </a:extLst>
              </a:hlinkClick>
            </a:endParaRPr>
          </a:p>
        </p:txBody>
      </p:sp>
      <p:pic>
        <p:nvPicPr>
          <p:cNvPr id="4" name="Graphic 3" descr="Link with solid fill">
            <a:extLst>
              <a:ext uri="{FF2B5EF4-FFF2-40B4-BE49-F238E27FC236}">
                <a16:creationId xmlns:a16="http://schemas.microsoft.com/office/drawing/2014/main" id="{8F7FF945-D6CC-4A55-7C1F-BAF94477888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5400000">
            <a:off x="586825" y="1341199"/>
            <a:ext cx="641201" cy="641201"/>
          </a:xfrm>
          <a:prstGeom prst="rect">
            <a:avLst/>
          </a:prstGeom>
        </p:spPr>
      </p:pic>
    </p:spTree>
    <p:extLst>
      <p:ext uri="{BB962C8B-B14F-4D97-AF65-F5344CB8AC3E}">
        <p14:creationId xmlns:p14="http://schemas.microsoft.com/office/powerpoint/2010/main" val="3361642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30E028A-5E67-DF81-CFEC-11AC8143B726}"/>
              </a:ext>
            </a:extLst>
          </p:cNvPr>
          <p:cNvSpPr/>
          <p:nvPr/>
        </p:nvSpPr>
        <p:spPr>
          <a:xfrm>
            <a:off x="0" y="0"/>
            <a:ext cx="9906000" cy="6858000"/>
          </a:xfrm>
          <a:prstGeom prst="rect">
            <a:avLst/>
          </a:prstGeom>
          <a:gradFill flip="none" rotWithShape="1">
            <a:gsLst>
              <a:gs pos="9000">
                <a:srgbClr val="7030A0">
                  <a:alpha val="58000"/>
                </a:srgbClr>
              </a:gs>
              <a:gs pos="70000">
                <a:srgbClr val="515AA8">
                  <a:alpha val="69000"/>
                </a:srgbClr>
              </a:gs>
              <a:gs pos="100000">
                <a:srgbClr val="377DAF">
                  <a:alpha val="84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6FAF12B5-3E7C-9AB2-0014-122307DEDCED}"/>
              </a:ext>
            </a:extLst>
          </p:cNvPr>
          <p:cNvSpPr txBox="1"/>
          <p:nvPr/>
        </p:nvSpPr>
        <p:spPr>
          <a:xfrm>
            <a:off x="1659217" y="1534412"/>
            <a:ext cx="6417459" cy="2246769"/>
          </a:xfrm>
          <a:prstGeom prst="rect">
            <a:avLst/>
          </a:prstGeom>
          <a:noFill/>
        </p:spPr>
        <p:txBody>
          <a:bodyPr wrap="square" rtlCol="0">
            <a:spAutoFit/>
          </a:bodyPr>
          <a:lstStyle/>
          <a:p>
            <a:r>
              <a:rPr lang="en-AU" sz="2400">
                <a:solidFill>
                  <a:schemeClr val="bg1"/>
                </a:solidFill>
                <a:latin typeface="Century Gothic" panose="020B0502020202020204" pitchFamily="34" charset="0"/>
              </a:rPr>
              <a:t>Community of Practice</a:t>
            </a:r>
          </a:p>
          <a:p>
            <a:r>
              <a:rPr lang="en-AU" sz="2400">
                <a:solidFill>
                  <a:schemeClr val="bg1"/>
                </a:solidFill>
                <a:latin typeface="Century Gothic" panose="020B0502020202020204" pitchFamily="34" charset="0"/>
                <a:hlinkClick r:id="rId2"/>
              </a:rPr>
              <a:t>homestretch@anglicarewa.org.au</a:t>
            </a:r>
            <a:endParaRPr lang="en-AU" sz="2400">
              <a:solidFill>
                <a:schemeClr val="bg1"/>
              </a:solidFill>
              <a:latin typeface="Century Gothic" panose="020B0502020202020204" pitchFamily="34" charset="0"/>
            </a:endParaRPr>
          </a:p>
          <a:p>
            <a:endParaRPr lang="en-AU" sz="1200">
              <a:solidFill>
                <a:schemeClr val="bg1"/>
              </a:solidFill>
              <a:latin typeface="Century Gothic" panose="020B0502020202020204" pitchFamily="34" charset="0"/>
            </a:endParaRPr>
          </a:p>
          <a:p>
            <a:endParaRPr lang="en-US" sz="800">
              <a:solidFill>
                <a:schemeClr val="bg1"/>
              </a:solidFill>
              <a:latin typeface="Century Gothic" panose="020B0502020202020204" pitchFamily="34" charset="0"/>
            </a:endParaRPr>
          </a:p>
          <a:p>
            <a:r>
              <a:rPr lang="en-US" sz="2400">
                <a:solidFill>
                  <a:schemeClr val="bg1"/>
                </a:solidFill>
                <a:latin typeface="Century Gothic" panose="020B0502020202020204" pitchFamily="34" charset="0"/>
              </a:rPr>
              <a:t>Department of Communities</a:t>
            </a:r>
          </a:p>
          <a:p>
            <a:r>
              <a:rPr lang="en-US" sz="2400">
                <a:solidFill>
                  <a:schemeClr val="bg1"/>
                </a:solidFill>
                <a:latin typeface="Century Gothic" panose="020B0502020202020204" pitchFamily="34" charset="0"/>
                <a:hlinkClick r:id="rId3"/>
              </a:rPr>
              <a:t>homestretchwa@communities.wa.gov.au</a:t>
            </a:r>
            <a:endParaRPr lang="en-US" sz="2400">
              <a:solidFill>
                <a:schemeClr val="bg1"/>
              </a:solidFill>
              <a:latin typeface="Century Gothic" panose="020B0502020202020204" pitchFamily="34" charset="0"/>
            </a:endParaRPr>
          </a:p>
          <a:p>
            <a:endParaRPr lang="en-US" sz="2400">
              <a:solidFill>
                <a:schemeClr val="bg1"/>
              </a:solidFill>
              <a:latin typeface="Century Gothic" panose="020B0502020202020204" pitchFamily="34" charset="0"/>
            </a:endParaRPr>
          </a:p>
        </p:txBody>
      </p:sp>
      <p:pic>
        <p:nvPicPr>
          <p:cNvPr id="10" name="Graphic 9" descr="Envelope outline">
            <a:extLst>
              <a:ext uri="{FF2B5EF4-FFF2-40B4-BE49-F238E27FC236}">
                <a16:creationId xmlns:a16="http://schemas.microsoft.com/office/drawing/2014/main" id="{41D9CF79-ABB7-53E4-5C70-0AB0B3C8EF5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3560" y="1885747"/>
            <a:ext cx="509181" cy="509181"/>
          </a:xfrm>
          <a:prstGeom prst="rect">
            <a:avLst/>
          </a:prstGeom>
        </p:spPr>
      </p:pic>
      <p:pic>
        <p:nvPicPr>
          <p:cNvPr id="2" name="Graphic 1" descr="Envelope outline">
            <a:extLst>
              <a:ext uri="{FF2B5EF4-FFF2-40B4-BE49-F238E27FC236}">
                <a16:creationId xmlns:a16="http://schemas.microsoft.com/office/drawing/2014/main" id="{E62A040E-3BB2-8B78-5967-FEDE167AA6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3560" y="2919819"/>
            <a:ext cx="509181" cy="509181"/>
          </a:xfrm>
          <a:prstGeom prst="rect">
            <a:avLst/>
          </a:prstGeom>
        </p:spPr>
      </p:pic>
      <p:pic>
        <p:nvPicPr>
          <p:cNvPr id="5" name="Picture 9">
            <a:extLst>
              <a:ext uri="{FF2B5EF4-FFF2-40B4-BE49-F238E27FC236}">
                <a16:creationId xmlns:a16="http://schemas.microsoft.com/office/drawing/2014/main" id="{9C70EEE9-9358-3938-DCBC-6E5FD327793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305947" y="4082532"/>
            <a:ext cx="3294950" cy="2508281"/>
          </a:xfrm>
          <a:prstGeom prst="rect">
            <a:avLst/>
          </a:prstGeom>
        </p:spPr>
      </p:pic>
      <p:sp>
        <p:nvSpPr>
          <p:cNvPr id="7" name="Freeform 4">
            <a:extLst>
              <a:ext uri="{FF2B5EF4-FFF2-40B4-BE49-F238E27FC236}">
                <a16:creationId xmlns:a16="http://schemas.microsoft.com/office/drawing/2014/main" id="{1008CDD8-16AC-41FD-5909-4CA18A2129FF}"/>
              </a:ext>
            </a:extLst>
          </p:cNvPr>
          <p:cNvSpPr/>
          <p:nvPr/>
        </p:nvSpPr>
        <p:spPr>
          <a:xfrm>
            <a:off x="586826" y="288720"/>
            <a:ext cx="8562243" cy="917575"/>
          </a:xfrm>
          <a:custGeom>
            <a:avLst/>
            <a:gdLst/>
            <a:ahLst/>
            <a:cxnLst/>
            <a:rect l="l" t="t" r="r" b="b"/>
            <a:pathLst>
              <a:path w="4510152" h="534651">
                <a:moveTo>
                  <a:pt x="45210" y="0"/>
                </a:moveTo>
                <a:lnTo>
                  <a:pt x="4464943" y="0"/>
                </a:lnTo>
                <a:cubicBezTo>
                  <a:pt x="4476933" y="0"/>
                  <a:pt x="4488432" y="4763"/>
                  <a:pt x="4496911" y="13242"/>
                </a:cubicBezTo>
                <a:cubicBezTo>
                  <a:pt x="4505389" y="21720"/>
                  <a:pt x="4510152" y="33219"/>
                  <a:pt x="4510152" y="45210"/>
                </a:cubicBezTo>
                <a:lnTo>
                  <a:pt x="4510152" y="489441"/>
                </a:lnTo>
                <a:cubicBezTo>
                  <a:pt x="4510152" y="501431"/>
                  <a:pt x="4505389" y="512930"/>
                  <a:pt x="4496911" y="521409"/>
                </a:cubicBezTo>
                <a:cubicBezTo>
                  <a:pt x="4488432" y="529887"/>
                  <a:pt x="4476933" y="534651"/>
                  <a:pt x="4464943" y="534651"/>
                </a:cubicBezTo>
                <a:lnTo>
                  <a:pt x="45210" y="534651"/>
                </a:lnTo>
                <a:cubicBezTo>
                  <a:pt x="33219" y="534651"/>
                  <a:pt x="21720" y="529887"/>
                  <a:pt x="13242" y="521409"/>
                </a:cubicBezTo>
                <a:cubicBezTo>
                  <a:pt x="4763" y="512930"/>
                  <a:pt x="0" y="501431"/>
                  <a:pt x="0" y="489441"/>
                </a:cubicBezTo>
                <a:lnTo>
                  <a:pt x="0" y="45210"/>
                </a:lnTo>
                <a:cubicBezTo>
                  <a:pt x="0" y="33219"/>
                  <a:pt x="4763" y="21720"/>
                  <a:pt x="13242" y="13242"/>
                </a:cubicBezTo>
                <a:cubicBezTo>
                  <a:pt x="21720" y="4763"/>
                  <a:pt x="33219" y="0"/>
                  <a:pt x="45210" y="0"/>
                </a:cubicBezTo>
                <a:close/>
              </a:path>
            </a:pathLst>
          </a:custGeom>
          <a:solidFill>
            <a:srgbClr val="377DAF"/>
          </a:solidFill>
        </p:spPr>
        <p:txBody>
          <a:bodyPr anchor="ctr" anchorCtr="0"/>
          <a:lstStyle/>
          <a:p>
            <a:pPr algn="ctr"/>
            <a:r>
              <a:rPr lang="en-AU" sz="2800" b="1">
                <a:solidFill>
                  <a:schemeClr val="bg1"/>
                </a:solidFill>
                <a:latin typeface="Century Gothic" panose="020B0502020202020204" pitchFamily="34" charset="0"/>
              </a:rPr>
              <a:t>Contact Us</a:t>
            </a:r>
          </a:p>
        </p:txBody>
      </p:sp>
    </p:spTree>
    <p:extLst>
      <p:ext uri="{BB962C8B-B14F-4D97-AF65-F5344CB8AC3E}">
        <p14:creationId xmlns:p14="http://schemas.microsoft.com/office/powerpoint/2010/main" val="1312287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3A009C-80E7-9618-70BF-3CE808406E0C}"/>
              </a:ext>
            </a:extLst>
          </p:cNvPr>
          <p:cNvSpPr/>
          <p:nvPr/>
        </p:nvSpPr>
        <p:spPr>
          <a:xfrm>
            <a:off x="0" y="0"/>
            <a:ext cx="9906000" cy="6858000"/>
          </a:xfrm>
          <a:prstGeom prst="rect">
            <a:avLst/>
          </a:prstGeom>
          <a:gradFill flip="none" rotWithShape="1">
            <a:gsLst>
              <a:gs pos="9000">
                <a:srgbClr val="7030A0">
                  <a:alpha val="58000"/>
                </a:srgbClr>
              </a:gs>
              <a:gs pos="70000">
                <a:srgbClr val="515AA8">
                  <a:alpha val="69000"/>
                </a:srgbClr>
              </a:gs>
              <a:gs pos="98000">
                <a:srgbClr val="377DAF">
                  <a:alpha val="84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Century Gothic" panose="020B0502020202020204" pitchFamily="34" charset="0"/>
            </a:endParaRPr>
          </a:p>
        </p:txBody>
      </p:sp>
      <p:sp>
        <p:nvSpPr>
          <p:cNvPr id="7" name="Content Placeholder 2"/>
          <p:cNvSpPr txBox="1">
            <a:spLocks/>
          </p:cNvSpPr>
          <p:nvPr/>
        </p:nvSpPr>
        <p:spPr>
          <a:xfrm>
            <a:off x="738414" y="2071849"/>
            <a:ext cx="8593345" cy="359277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AU" sz="1800">
              <a:solidFill>
                <a:schemeClr val="bg1"/>
              </a:solidFill>
              <a:latin typeface="Century Gothic" panose="020B0502020202020204" pitchFamily="34" charset="0"/>
              <a:cs typeface="Arial" panose="020B0604020202020204" pitchFamily="34" charset="0"/>
            </a:endParaRPr>
          </a:p>
          <a:p>
            <a:pPr marL="342900" lvl="1" indent="0">
              <a:lnSpc>
                <a:spcPct val="150000"/>
              </a:lnSpc>
              <a:spcBef>
                <a:spcPts val="0"/>
              </a:spcBef>
              <a:spcAft>
                <a:spcPts val="900"/>
              </a:spcAft>
              <a:buNone/>
            </a:pPr>
            <a:endParaRPr lang="en-AU">
              <a:solidFill>
                <a:schemeClr val="bg1"/>
              </a:solidFill>
              <a:latin typeface="Century Gothic" panose="020B0502020202020204" pitchFamily="34" charset="0"/>
              <a:cs typeface="Arial" panose="020B0604020202020204" pitchFamily="34" charset="0"/>
            </a:endParaRPr>
          </a:p>
        </p:txBody>
      </p:sp>
      <p:sp>
        <p:nvSpPr>
          <p:cNvPr id="3" name="Freeform 4">
            <a:extLst>
              <a:ext uri="{FF2B5EF4-FFF2-40B4-BE49-F238E27FC236}">
                <a16:creationId xmlns:a16="http://schemas.microsoft.com/office/drawing/2014/main" id="{B72DA17D-5CF2-D55D-627B-59153FD31446}"/>
              </a:ext>
            </a:extLst>
          </p:cNvPr>
          <p:cNvSpPr/>
          <p:nvPr/>
        </p:nvSpPr>
        <p:spPr>
          <a:xfrm>
            <a:off x="335939" y="283663"/>
            <a:ext cx="9234122" cy="917575"/>
          </a:xfrm>
          <a:custGeom>
            <a:avLst/>
            <a:gdLst/>
            <a:ahLst/>
            <a:cxnLst/>
            <a:rect l="l" t="t" r="r" b="b"/>
            <a:pathLst>
              <a:path w="4510152" h="534651">
                <a:moveTo>
                  <a:pt x="45210" y="0"/>
                </a:moveTo>
                <a:lnTo>
                  <a:pt x="4464943" y="0"/>
                </a:lnTo>
                <a:cubicBezTo>
                  <a:pt x="4476933" y="0"/>
                  <a:pt x="4488432" y="4763"/>
                  <a:pt x="4496911" y="13242"/>
                </a:cubicBezTo>
                <a:cubicBezTo>
                  <a:pt x="4505389" y="21720"/>
                  <a:pt x="4510152" y="33219"/>
                  <a:pt x="4510152" y="45210"/>
                </a:cubicBezTo>
                <a:lnTo>
                  <a:pt x="4510152" y="489441"/>
                </a:lnTo>
                <a:cubicBezTo>
                  <a:pt x="4510152" y="501431"/>
                  <a:pt x="4505389" y="512930"/>
                  <a:pt x="4496911" y="521409"/>
                </a:cubicBezTo>
                <a:cubicBezTo>
                  <a:pt x="4488432" y="529887"/>
                  <a:pt x="4476933" y="534651"/>
                  <a:pt x="4464943" y="534651"/>
                </a:cubicBezTo>
                <a:lnTo>
                  <a:pt x="45210" y="534651"/>
                </a:lnTo>
                <a:cubicBezTo>
                  <a:pt x="33219" y="534651"/>
                  <a:pt x="21720" y="529887"/>
                  <a:pt x="13242" y="521409"/>
                </a:cubicBezTo>
                <a:cubicBezTo>
                  <a:pt x="4763" y="512930"/>
                  <a:pt x="0" y="501431"/>
                  <a:pt x="0" y="489441"/>
                </a:cubicBezTo>
                <a:lnTo>
                  <a:pt x="0" y="45210"/>
                </a:lnTo>
                <a:cubicBezTo>
                  <a:pt x="0" y="33219"/>
                  <a:pt x="4763" y="21720"/>
                  <a:pt x="13242" y="13242"/>
                </a:cubicBezTo>
                <a:cubicBezTo>
                  <a:pt x="21720" y="4763"/>
                  <a:pt x="33219" y="0"/>
                  <a:pt x="45210" y="0"/>
                </a:cubicBezTo>
                <a:close/>
              </a:path>
            </a:pathLst>
          </a:custGeom>
          <a:solidFill>
            <a:srgbClr val="7468AA"/>
          </a:solidFill>
        </p:spPr>
        <p:txBody>
          <a:bodyPr anchor="ctr" anchorCtr="0"/>
          <a:lstStyle/>
          <a:p>
            <a:pPr algn="ctr"/>
            <a:r>
              <a:rPr lang="en-US" sz="2800" b="1">
                <a:solidFill>
                  <a:srgbClr val="FFFFFF"/>
                </a:solidFill>
                <a:latin typeface="Century Gothic" panose="020B0502020202020204" pitchFamily="34" charset="0"/>
              </a:rPr>
              <a:t>Housekeeping &amp; Rules of Engagement</a:t>
            </a:r>
          </a:p>
        </p:txBody>
      </p:sp>
      <p:sp>
        <p:nvSpPr>
          <p:cNvPr id="4" name="TextBox 16">
            <a:extLst>
              <a:ext uri="{FF2B5EF4-FFF2-40B4-BE49-F238E27FC236}">
                <a16:creationId xmlns:a16="http://schemas.microsoft.com/office/drawing/2014/main" id="{BE90E5A0-1D95-1CB2-3AEB-836848990EEF}"/>
              </a:ext>
            </a:extLst>
          </p:cNvPr>
          <p:cNvSpPr txBox="1"/>
          <p:nvPr/>
        </p:nvSpPr>
        <p:spPr>
          <a:xfrm>
            <a:off x="651082" y="1430669"/>
            <a:ext cx="6761552" cy="5750292"/>
          </a:xfrm>
          <a:prstGeom prst="rect">
            <a:avLst/>
          </a:prstGeom>
        </p:spPr>
        <p:txBody>
          <a:bodyPr wrap="square" lIns="0" tIns="0" rIns="0" bIns="0" rtlCol="0" anchor="t">
            <a:spAutoFit/>
          </a:bodyPr>
          <a:lstStyle/>
          <a:p>
            <a:pPr>
              <a:spcAft>
                <a:spcPts val="600"/>
              </a:spcAft>
            </a:pPr>
            <a:r>
              <a:rPr lang="en-AU" sz="2400" b="1">
                <a:solidFill>
                  <a:schemeClr val="bg1"/>
                </a:solidFill>
                <a:latin typeface="Century Gothic" panose="020B0502020202020204" pitchFamily="34" charset="0"/>
                <a:ea typeface="Lato"/>
                <a:cs typeface="Lato"/>
                <a:sym typeface="Lato Light"/>
              </a:rPr>
              <a:t>Rules of engagement:</a:t>
            </a:r>
          </a:p>
          <a:p>
            <a:pPr marL="457200" indent="-457200">
              <a:buFont typeface="Arial" panose="020B0604020202020204" pitchFamily="34" charset="0"/>
              <a:buChar char="•"/>
            </a:pPr>
            <a:r>
              <a:rPr lang="en-AU" sz="2400">
                <a:solidFill>
                  <a:schemeClr val="bg1"/>
                </a:solidFill>
                <a:latin typeface="Century Gothic" panose="020B0502020202020204" pitchFamily="34" charset="0"/>
                <a:ea typeface="Lato"/>
                <a:cs typeface="Lato"/>
              </a:rPr>
              <a:t>Safe, secure, confidential space</a:t>
            </a:r>
          </a:p>
          <a:p>
            <a:pPr marL="457200" indent="-457200">
              <a:buFont typeface="Arial" panose="020B0604020202020204" pitchFamily="34" charset="0"/>
              <a:buChar char="•"/>
            </a:pPr>
            <a:r>
              <a:rPr lang="en-AU" sz="2400">
                <a:solidFill>
                  <a:schemeClr val="bg1"/>
                </a:solidFill>
                <a:latin typeface="Century Gothic" panose="020B0502020202020204" pitchFamily="34" charset="0"/>
                <a:ea typeface="Lato"/>
                <a:cs typeface="Lato"/>
              </a:rPr>
              <a:t>De-identify your examples (</a:t>
            </a:r>
            <a:r>
              <a:rPr lang="en-AU" sz="2400" i="1">
                <a:solidFill>
                  <a:schemeClr val="bg1"/>
                </a:solidFill>
                <a:latin typeface="Century Gothic" panose="020B0502020202020204" pitchFamily="34" charset="0"/>
                <a:ea typeface="Lato"/>
                <a:cs typeface="Lato"/>
              </a:rPr>
              <a:t>including case managers &amp; District offices</a:t>
            </a:r>
            <a:r>
              <a:rPr lang="en-AU" sz="2400">
                <a:solidFill>
                  <a:schemeClr val="bg1"/>
                </a:solidFill>
                <a:latin typeface="Century Gothic" panose="020B0502020202020204" pitchFamily="34" charset="0"/>
                <a:ea typeface="Lato"/>
                <a:cs typeface="Lato"/>
              </a:rPr>
              <a:t>)</a:t>
            </a:r>
          </a:p>
          <a:p>
            <a:pPr marL="457200" indent="-457200">
              <a:buFont typeface="Arial" panose="020B0604020202020204" pitchFamily="34" charset="0"/>
              <a:buChar char="•"/>
            </a:pPr>
            <a:r>
              <a:rPr lang="en-AU" sz="2400">
                <a:solidFill>
                  <a:schemeClr val="bg1"/>
                </a:solidFill>
                <a:latin typeface="Century Gothic" panose="020B0502020202020204" pitchFamily="34" charset="0"/>
                <a:ea typeface="Lato"/>
                <a:cs typeface="Lato"/>
              </a:rPr>
              <a:t>Not supervision (</a:t>
            </a:r>
            <a:r>
              <a:rPr lang="en-AU" sz="2400" i="1">
                <a:solidFill>
                  <a:schemeClr val="bg1"/>
                </a:solidFill>
                <a:latin typeface="Century Gothic" panose="020B0502020202020204" pitchFamily="34" charset="0"/>
                <a:ea typeface="Lato"/>
                <a:cs typeface="Lato"/>
              </a:rPr>
              <a:t>but can be arranged!</a:t>
            </a:r>
            <a:r>
              <a:rPr lang="en-AU" sz="2400">
                <a:solidFill>
                  <a:schemeClr val="bg1"/>
                </a:solidFill>
                <a:latin typeface="Century Gothic" panose="020B0502020202020204" pitchFamily="34" charset="0"/>
                <a:ea typeface="Lato"/>
                <a:cs typeface="Lato"/>
              </a:rPr>
              <a:t>)</a:t>
            </a:r>
          </a:p>
          <a:p>
            <a:endParaRPr lang="en-AU" sz="1000" b="1">
              <a:solidFill>
                <a:schemeClr val="bg1"/>
              </a:solidFill>
              <a:latin typeface="Century Gothic" panose="020B0502020202020204" pitchFamily="34" charset="0"/>
              <a:ea typeface="Lato"/>
              <a:cs typeface="Lato"/>
            </a:endParaRPr>
          </a:p>
          <a:p>
            <a:pPr>
              <a:spcAft>
                <a:spcPts val="600"/>
              </a:spcAft>
            </a:pPr>
            <a:r>
              <a:rPr lang="en-AU" sz="2400" b="1">
                <a:solidFill>
                  <a:schemeClr val="bg1"/>
                </a:solidFill>
                <a:latin typeface="Century Gothic" panose="020B0502020202020204" pitchFamily="34" charset="0"/>
                <a:ea typeface="Lato"/>
                <a:cs typeface="Lato"/>
              </a:rPr>
              <a:t>Teams Etiquette:</a:t>
            </a:r>
          </a:p>
          <a:p>
            <a:pPr marL="457200" indent="-457200">
              <a:buFont typeface="Arial" panose="020B0604020202020204" pitchFamily="34" charset="0"/>
              <a:buChar char="•"/>
            </a:pPr>
            <a:r>
              <a:rPr lang="en-AU" sz="2400">
                <a:solidFill>
                  <a:schemeClr val="bg1"/>
                </a:solidFill>
                <a:latin typeface="Century Gothic" panose="020B0502020202020204" pitchFamily="34" charset="0"/>
                <a:ea typeface="Lato"/>
                <a:cs typeface="Lato"/>
              </a:rPr>
              <a:t>Cameras on</a:t>
            </a:r>
            <a:endParaRPr lang="en-AU" sz="2400">
              <a:solidFill>
                <a:schemeClr val="bg1"/>
              </a:solidFill>
              <a:latin typeface="Century Gothic" panose="020B0502020202020204" pitchFamily="34" charset="0"/>
              <a:ea typeface="Lato"/>
              <a:cs typeface="Calibri" panose="020F0502020204030204"/>
            </a:endParaRPr>
          </a:p>
          <a:p>
            <a:pPr marL="457200" indent="-457200">
              <a:buFont typeface="Arial" panose="020B0604020202020204" pitchFamily="34" charset="0"/>
              <a:buChar char="•"/>
            </a:pPr>
            <a:r>
              <a:rPr lang="en-AU" sz="2400">
                <a:solidFill>
                  <a:schemeClr val="bg1"/>
                </a:solidFill>
                <a:latin typeface="Century Gothic" panose="020B0502020202020204" pitchFamily="34" charset="0"/>
                <a:ea typeface="Lato"/>
                <a:cs typeface="Lato"/>
              </a:rPr>
              <a:t>Mic on mute</a:t>
            </a:r>
            <a:endParaRPr lang="en-AU" sz="2400">
              <a:solidFill>
                <a:schemeClr val="bg1"/>
              </a:solidFill>
              <a:latin typeface="Century Gothic" panose="020B0502020202020204" pitchFamily="34" charset="0"/>
              <a:cs typeface="Calibri"/>
            </a:endParaRPr>
          </a:p>
          <a:p>
            <a:pPr marL="457200" indent="-457200">
              <a:buFont typeface="Arial" panose="020B0604020202020204" pitchFamily="34" charset="0"/>
              <a:buChar char="•"/>
            </a:pPr>
            <a:r>
              <a:rPr lang="en-AU" sz="2400">
                <a:solidFill>
                  <a:schemeClr val="bg1"/>
                </a:solidFill>
                <a:latin typeface="Century Gothic" panose="020B0502020202020204" pitchFamily="34" charset="0"/>
                <a:ea typeface="Lato"/>
                <a:cs typeface="Lato"/>
              </a:rPr>
              <a:t>Raise your hand (</a:t>
            </a:r>
            <a:r>
              <a:rPr lang="en-AU" sz="2400" i="1">
                <a:solidFill>
                  <a:schemeClr val="bg1"/>
                </a:solidFill>
                <a:latin typeface="Century Gothic" panose="020B0502020202020204" pitchFamily="34" charset="0"/>
                <a:ea typeface="Lato"/>
                <a:cs typeface="Lato"/>
              </a:rPr>
              <a:t>virtually or give us a wave!</a:t>
            </a:r>
            <a:r>
              <a:rPr lang="en-AU" sz="2400">
                <a:solidFill>
                  <a:schemeClr val="bg1"/>
                </a:solidFill>
                <a:latin typeface="Century Gothic" panose="020B0502020202020204" pitchFamily="34" charset="0"/>
                <a:ea typeface="Lato"/>
                <a:cs typeface="Lato"/>
              </a:rPr>
              <a:t>)</a:t>
            </a:r>
          </a:p>
          <a:p>
            <a:pPr marL="457200" indent="-457200">
              <a:buFont typeface="Arial" panose="020B0604020202020204" pitchFamily="34" charset="0"/>
              <a:buChar char="•"/>
            </a:pPr>
            <a:r>
              <a:rPr lang="en-AU" sz="2400">
                <a:solidFill>
                  <a:schemeClr val="bg1"/>
                </a:solidFill>
                <a:latin typeface="Century Gothic" panose="020B0502020202020204" pitchFamily="34" charset="0"/>
                <a:ea typeface="Lato"/>
                <a:cs typeface="Lato"/>
              </a:rPr>
              <a:t>One person per camera is best</a:t>
            </a:r>
          </a:p>
          <a:p>
            <a:endParaRPr lang="en-AU" sz="2400" b="1">
              <a:solidFill>
                <a:schemeClr val="bg1"/>
              </a:solidFill>
              <a:latin typeface="Century Gothic" panose="020B0502020202020204" pitchFamily="34" charset="0"/>
              <a:ea typeface="Lato"/>
              <a:cs typeface="Lato"/>
            </a:endParaRPr>
          </a:p>
          <a:p>
            <a:r>
              <a:rPr lang="en-AU" sz="2400" b="1">
                <a:solidFill>
                  <a:schemeClr val="bg1"/>
                </a:solidFill>
                <a:latin typeface="Century Gothic" panose="020B0502020202020204" pitchFamily="34" charset="0"/>
                <a:ea typeface="Lato"/>
                <a:cs typeface="Lato"/>
              </a:rPr>
              <a:t>Is everyone ok with it being recorded?</a:t>
            </a:r>
          </a:p>
          <a:p>
            <a:pPr>
              <a:lnSpc>
                <a:spcPts val="2534"/>
              </a:lnSpc>
            </a:pPr>
            <a:endParaRPr lang="en-US" sz="2400">
              <a:solidFill>
                <a:schemeClr val="bg1"/>
              </a:solidFill>
              <a:latin typeface="Century Gothic" panose="020B0502020202020204" pitchFamily="34" charset="0"/>
            </a:endParaRPr>
          </a:p>
          <a:p>
            <a:pPr>
              <a:lnSpc>
                <a:spcPts val="2534"/>
              </a:lnSpc>
            </a:pPr>
            <a:endParaRPr lang="en-US" sz="2400">
              <a:solidFill>
                <a:schemeClr val="bg1"/>
              </a:solidFill>
              <a:latin typeface="Century Gothic" panose="020B0502020202020204" pitchFamily="34" charset="0"/>
            </a:endParaRPr>
          </a:p>
        </p:txBody>
      </p:sp>
      <p:grpSp>
        <p:nvGrpSpPr>
          <p:cNvPr id="9" name="Group 8">
            <a:extLst>
              <a:ext uri="{FF2B5EF4-FFF2-40B4-BE49-F238E27FC236}">
                <a16:creationId xmlns:a16="http://schemas.microsoft.com/office/drawing/2014/main" id="{D3C311CA-0950-1261-0F4A-46967091A2CF}"/>
              </a:ext>
            </a:extLst>
          </p:cNvPr>
          <p:cNvGrpSpPr/>
          <p:nvPr/>
        </p:nvGrpSpPr>
        <p:grpSpPr>
          <a:xfrm>
            <a:off x="6601348" y="3429000"/>
            <a:ext cx="3017531" cy="2132843"/>
            <a:chOff x="7412634" y="3271616"/>
            <a:chExt cx="2218133" cy="1632136"/>
          </a:xfrm>
        </p:grpSpPr>
        <p:pic>
          <p:nvPicPr>
            <p:cNvPr id="5" name="Graphic 4" descr="Speech outline">
              <a:extLst>
                <a:ext uri="{FF2B5EF4-FFF2-40B4-BE49-F238E27FC236}">
                  <a16:creationId xmlns:a16="http://schemas.microsoft.com/office/drawing/2014/main" id="{AC244F5C-0FD7-DC24-7952-9B99FBC830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12634" y="3289522"/>
              <a:ext cx="927661" cy="927661"/>
            </a:xfrm>
            <a:prstGeom prst="rect">
              <a:avLst/>
            </a:prstGeom>
          </p:spPr>
        </p:pic>
        <p:pic>
          <p:nvPicPr>
            <p:cNvPr id="6" name="Graphic 5" descr="Online meeting with solid fill">
              <a:extLst>
                <a:ext uri="{FF2B5EF4-FFF2-40B4-BE49-F238E27FC236}">
                  <a16:creationId xmlns:a16="http://schemas.microsoft.com/office/drawing/2014/main" id="{82E4D944-29F3-2B58-CA74-E91BA554B4A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73340" y="3271616"/>
              <a:ext cx="1157427" cy="1157427"/>
            </a:xfrm>
            <a:prstGeom prst="rect">
              <a:avLst/>
            </a:prstGeom>
          </p:spPr>
        </p:pic>
        <p:pic>
          <p:nvPicPr>
            <p:cNvPr id="8" name="Graphic 7" descr="User outline">
              <a:extLst>
                <a:ext uri="{FF2B5EF4-FFF2-40B4-BE49-F238E27FC236}">
                  <a16:creationId xmlns:a16="http://schemas.microsoft.com/office/drawing/2014/main" id="{7087986E-8AC4-0C22-A171-30FFFB2A558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10314" y="4041956"/>
              <a:ext cx="861796" cy="861796"/>
            </a:xfrm>
            <a:prstGeom prst="rect">
              <a:avLst/>
            </a:prstGeom>
          </p:spPr>
        </p:pic>
        <p:pic>
          <p:nvPicPr>
            <p:cNvPr id="10" name="Graphic 9" descr="Headphones with solid fill">
              <a:extLst>
                <a:ext uri="{FF2B5EF4-FFF2-40B4-BE49-F238E27FC236}">
                  <a16:creationId xmlns:a16="http://schemas.microsoft.com/office/drawing/2014/main" id="{AB71FF89-E1AC-6BAA-9D20-52E3B9DC6BE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66122" y="3918857"/>
              <a:ext cx="553997" cy="553997"/>
            </a:xfrm>
            <a:prstGeom prst="rect">
              <a:avLst/>
            </a:prstGeom>
          </p:spPr>
        </p:pic>
      </p:grpSp>
    </p:spTree>
    <p:extLst>
      <p:ext uri="{BB962C8B-B14F-4D97-AF65-F5344CB8AC3E}">
        <p14:creationId xmlns:p14="http://schemas.microsoft.com/office/powerpoint/2010/main" val="394552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3A009C-80E7-9618-70BF-3CE808406E0C}"/>
              </a:ext>
            </a:extLst>
          </p:cNvPr>
          <p:cNvSpPr/>
          <p:nvPr/>
        </p:nvSpPr>
        <p:spPr>
          <a:xfrm>
            <a:off x="0" y="0"/>
            <a:ext cx="9906000" cy="6858000"/>
          </a:xfrm>
          <a:prstGeom prst="rect">
            <a:avLst/>
          </a:prstGeom>
          <a:gradFill flip="none" rotWithShape="1">
            <a:gsLst>
              <a:gs pos="9000">
                <a:srgbClr val="7030A0">
                  <a:alpha val="58000"/>
                </a:srgbClr>
              </a:gs>
              <a:gs pos="70000">
                <a:srgbClr val="515AA8">
                  <a:alpha val="69000"/>
                </a:srgbClr>
              </a:gs>
              <a:gs pos="98000">
                <a:srgbClr val="377DAF">
                  <a:alpha val="84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Century Gothic" panose="020B0502020202020204" pitchFamily="34" charset="0"/>
            </a:endParaRPr>
          </a:p>
        </p:txBody>
      </p:sp>
      <p:sp>
        <p:nvSpPr>
          <p:cNvPr id="7" name="Content Placeholder 2"/>
          <p:cNvSpPr txBox="1">
            <a:spLocks/>
          </p:cNvSpPr>
          <p:nvPr/>
        </p:nvSpPr>
        <p:spPr>
          <a:xfrm>
            <a:off x="738414" y="2071849"/>
            <a:ext cx="8593345" cy="359277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AU" sz="1800">
              <a:solidFill>
                <a:schemeClr val="bg1"/>
              </a:solidFill>
              <a:latin typeface="Century Gothic" panose="020B0502020202020204" pitchFamily="34" charset="0"/>
              <a:cs typeface="Arial" panose="020B0604020202020204" pitchFamily="34" charset="0"/>
            </a:endParaRPr>
          </a:p>
          <a:p>
            <a:pPr marL="342900" lvl="1" indent="0">
              <a:lnSpc>
                <a:spcPct val="150000"/>
              </a:lnSpc>
              <a:spcBef>
                <a:spcPts val="0"/>
              </a:spcBef>
              <a:spcAft>
                <a:spcPts val="900"/>
              </a:spcAft>
              <a:buNone/>
            </a:pPr>
            <a:endParaRPr lang="en-AU">
              <a:solidFill>
                <a:schemeClr val="bg1"/>
              </a:solidFill>
              <a:latin typeface="Century Gothic" panose="020B0502020202020204" pitchFamily="34" charset="0"/>
              <a:cs typeface="Arial" panose="020B0604020202020204" pitchFamily="34" charset="0"/>
            </a:endParaRPr>
          </a:p>
        </p:txBody>
      </p:sp>
      <p:sp>
        <p:nvSpPr>
          <p:cNvPr id="3" name="Freeform 4">
            <a:extLst>
              <a:ext uri="{FF2B5EF4-FFF2-40B4-BE49-F238E27FC236}">
                <a16:creationId xmlns:a16="http://schemas.microsoft.com/office/drawing/2014/main" id="{B72DA17D-5CF2-D55D-627B-59153FD31446}"/>
              </a:ext>
            </a:extLst>
          </p:cNvPr>
          <p:cNvSpPr/>
          <p:nvPr/>
        </p:nvSpPr>
        <p:spPr>
          <a:xfrm>
            <a:off x="671879" y="383332"/>
            <a:ext cx="8562243" cy="917575"/>
          </a:xfrm>
          <a:custGeom>
            <a:avLst/>
            <a:gdLst/>
            <a:ahLst/>
            <a:cxnLst/>
            <a:rect l="l" t="t" r="r" b="b"/>
            <a:pathLst>
              <a:path w="4510152" h="534651">
                <a:moveTo>
                  <a:pt x="45210" y="0"/>
                </a:moveTo>
                <a:lnTo>
                  <a:pt x="4464943" y="0"/>
                </a:lnTo>
                <a:cubicBezTo>
                  <a:pt x="4476933" y="0"/>
                  <a:pt x="4488432" y="4763"/>
                  <a:pt x="4496911" y="13242"/>
                </a:cubicBezTo>
                <a:cubicBezTo>
                  <a:pt x="4505389" y="21720"/>
                  <a:pt x="4510152" y="33219"/>
                  <a:pt x="4510152" y="45210"/>
                </a:cubicBezTo>
                <a:lnTo>
                  <a:pt x="4510152" y="489441"/>
                </a:lnTo>
                <a:cubicBezTo>
                  <a:pt x="4510152" y="501431"/>
                  <a:pt x="4505389" y="512930"/>
                  <a:pt x="4496911" y="521409"/>
                </a:cubicBezTo>
                <a:cubicBezTo>
                  <a:pt x="4488432" y="529887"/>
                  <a:pt x="4476933" y="534651"/>
                  <a:pt x="4464943" y="534651"/>
                </a:cubicBezTo>
                <a:lnTo>
                  <a:pt x="45210" y="534651"/>
                </a:lnTo>
                <a:cubicBezTo>
                  <a:pt x="33219" y="534651"/>
                  <a:pt x="21720" y="529887"/>
                  <a:pt x="13242" y="521409"/>
                </a:cubicBezTo>
                <a:cubicBezTo>
                  <a:pt x="4763" y="512930"/>
                  <a:pt x="0" y="501431"/>
                  <a:pt x="0" y="489441"/>
                </a:cubicBezTo>
                <a:lnTo>
                  <a:pt x="0" y="45210"/>
                </a:lnTo>
                <a:cubicBezTo>
                  <a:pt x="0" y="33219"/>
                  <a:pt x="4763" y="21720"/>
                  <a:pt x="13242" y="13242"/>
                </a:cubicBezTo>
                <a:cubicBezTo>
                  <a:pt x="21720" y="4763"/>
                  <a:pt x="33219" y="0"/>
                  <a:pt x="45210" y="0"/>
                </a:cubicBezTo>
                <a:close/>
              </a:path>
            </a:pathLst>
          </a:custGeom>
          <a:solidFill>
            <a:srgbClr val="377DAF"/>
          </a:solidFill>
        </p:spPr>
        <p:txBody>
          <a:bodyPr anchor="ctr" anchorCtr="0"/>
          <a:lstStyle/>
          <a:p>
            <a:pPr algn="ctr"/>
            <a:r>
              <a:rPr lang="en-US" sz="2800" b="1">
                <a:solidFill>
                  <a:srgbClr val="FFFFFF"/>
                </a:solidFill>
                <a:latin typeface="Century Gothic" panose="020B0502020202020204" pitchFamily="34" charset="0"/>
              </a:rPr>
              <a:t>Who is here today?</a:t>
            </a:r>
          </a:p>
        </p:txBody>
      </p:sp>
      <p:sp>
        <p:nvSpPr>
          <p:cNvPr id="4" name="TextBox 16">
            <a:extLst>
              <a:ext uri="{FF2B5EF4-FFF2-40B4-BE49-F238E27FC236}">
                <a16:creationId xmlns:a16="http://schemas.microsoft.com/office/drawing/2014/main" id="{BE90E5A0-1D95-1CB2-3AEB-836848990EEF}"/>
              </a:ext>
            </a:extLst>
          </p:cNvPr>
          <p:cNvSpPr txBox="1"/>
          <p:nvPr/>
        </p:nvSpPr>
        <p:spPr>
          <a:xfrm>
            <a:off x="1943819" y="2627461"/>
            <a:ext cx="7033158" cy="3847207"/>
          </a:xfrm>
          <a:prstGeom prst="rect">
            <a:avLst/>
          </a:prstGeom>
        </p:spPr>
        <p:txBody>
          <a:bodyPr wrap="square" lIns="0" tIns="0" rIns="0" bIns="0" rtlCol="0" anchor="t">
            <a:spAutoFit/>
          </a:bodyPr>
          <a:lstStyle/>
          <a:p>
            <a:pPr>
              <a:lnSpc>
                <a:spcPts val="2534"/>
              </a:lnSpc>
            </a:pPr>
            <a:endParaRPr lang="en-US" sz="2400" b="1">
              <a:solidFill>
                <a:srgbClr val="FFFFFF"/>
              </a:solidFill>
              <a:latin typeface="Century Gothic" panose="020B0502020202020204" pitchFamily="34" charset="0"/>
            </a:endParaRPr>
          </a:p>
          <a:p>
            <a:pPr>
              <a:lnSpc>
                <a:spcPts val="2534"/>
              </a:lnSpc>
            </a:pPr>
            <a:endParaRPr lang="en-US" sz="2400">
              <a:solidFill>
                <a:srgbClr val="FFFFFF"/>
              </a:solidFill>
              <a:latin typeface="Century Gothic" panose="020B0502020202020204" pitchFamily="34" charset="0"/>
            </a:endParaRPr>
          </a:p>
          <a:p>
            <a:pPr marL="342900" indent="-342900">
              <a:lnSpc>
                <a:spcPts val="2534"/>
              </a:lnSpc>
              <a:buFont typeface="Arial" panose="020B0604020202020204" pitchFamily="34" charset="0"/>
              <a:buChar char="•"/>
            </a:pPr>
            <a:r>
              <a:rPr lang="en-US" sz="2400">
                <a:solidFill>
                  <a:srgbClr val="FFFFFF"/>
                </a:solidFill>
                <a:latin typeface="Century Gothic" panose="020B0502020202020204" pitchFamily="34" charset="0"/>
              </a:rPr>
              <a:t>What is your name?</a:t>
            </a:r>
          </a:p>
          <a:p>
            <a:pPr marL="342900" indent="-342900">
              <a:lnSpc>
                <a:spcPts val="2534"/>
              </a:lnSpc>
              <a:buFont typeface="Arial" panose="020B0604020202020204" pitchFamily="34" charset="0"/>
              <a:buChar char="•"/>
            </a:pPr>
            <a:endParaRPr lang="en-US" sz="2400">
              <a:solidFill>
                <a:srgbClr val="FFFFFF"/>
              </a:solidFill>
              <a:latin typeface="Century Gothic" panose="020B0502020202020204" pitchFamily="34" charset="0"/>
            </a:endParaRPr>
          </a:p>
          <a:p>
            <a:pPr marL="342900" indent="-342900">
              <a:lnSpc>
                <a:spcPts val="2534"/>
              </a:lnSpc>
              <a:buFont typeface="Arial" panose="020B0604020202020204" pitchFamily="34" charset="0"/>
              <a:buChar char="•"/>
            </a:pPr>
            <a:r>
              <a:rPr lang="en-US" sz="2400">
                <a:solidFill>
                  <a:srgbClr val="FFFFFF"/>
                </a:solidFill>
                <a:latin typeface="Century Gothic" panose="020B0502020202020204" pitchFamily="34" charset="0"/>
              </a:rPr>
              <a:t>Which agency do you work with?</a:t>
            </a:r>
          </a:p>
          <a:p>
            <a:pPr marL="342900" indent="-342900">
              <a:lnSpc>
                <a:spcPts val="2534"/>
              </a:lnSpc>
              <a:buFont typeface="Arial" panose="020B0604020202020204" pitchFamily="34" charset="0"/>
              <a:buChar char="•"/>
            </a:pPr>
            <a:endParaRPr lang="en-US" sz="2400">
              <a:solidFill>
                <a:srgbClr val="FFFFFF"/>
              </a:solidFill>
              <a:latin typeface="Century Gothic" panose="020B0502020202020204" pitchFamily="34" charset="0"/>
            </a:endParaRPr>
          </a:p>
          <a:p>
            <a:pPr marL="342900" indent="-342900">
              <a:lnSpc>
                <a:spcPts val="2534"/>
              </a:lnSpc>
              <a:buFont typeface="Arial" panose="020B0604020202020204" pitchFamily="34" charset="0"/>
              <a:buChar char="•"/>
            </a:pPr>
            <a:r>
              <a:rPr lang="en-US" sz="2400">
                <a:solidFill>
                  <a:srgbClr val="FFFFFF"/>
                </a:solidFill>
                <a:latin typeface="Century Gothic" panose="020B0502020202020204" pitchFamily="34" charset="0"/>
              </a:rPr>
              <a:t>What is your role?</a:t>
            </a:r>
          </a:p>
          <a:p>
            <a:pPr>
              <a:lnSpc>
                <a:spcPts val="2534"/>
              </a:lnSpc>
            </a:pPr>
            <a:endParaRPr lang="en-US" sz="2400">
              <a:solidFill>
                <a:srgbClr val="FFFFFF"/>
              </a:solidFill>
              <a:latin typeface="Century Gothic" panose="020B0502020202020204" pitchFamily="34" charset="0"/>
            </a:endParaRPr>
          </a:p>
          <a:p>
            <a:pPr marL="342900" indent="-342900">
              <a:lnSpc>
                <a:spcPts val="2534"/>
              </a:lnSpc>
              <a:buFont typeface="Arial" panose="020B0604020202020204" pitchFamily="34" charset="0"/>
              <a:buChar char="•"/>
            </a:pPr>
            <a:r>
              <a:rPr lang="en-US" sz="2400">
                <a:solidFill>
                  <a:srgbClr val="FFFFFF"/>
                </a:solidFill>
                <a:latin typeface="Century Gothic" panose="020B0502020202020204" pitchFamily="34" charset="0"/>
              </a:rPr>
              <a:t>Which country are you tuning in from?</a:t>
            </a:r>
          </a:p>
          <a:p>
            <a:pPr marL="342900" indent="-342900">
              <a:lnSpc>
                <a:spcPts val="2534"/>
              </a:lnSpc>
              <a:buFont typeface="Arial" panose="020B0604020202020204" pitchFamily="34" charset="0"/>
              <a:buChar char="•"/>
            </a:pPr>
            <a:endParaRPr lang="en-US" sz="2400">
              <a:solidFill>
                <a:srgbClr val="FFFFFF"/>
              </a:solidFill>
              <a:latin typeface="Century Gothic" panose="020B0502020202020204" pitchFamily="34" charset="0"/>
            </a:endParaRPr>
          </a:p>
          <a:p>
            <a:pPr>
              <a:lnSpc>
                <a:spcPts val="2534"/>
              </a:lnSpc>
            </a:pPr>
            <a:endParaRPr lang="en-US" sz="2400">
              <a:solidFill>
                <a:srgbClr val="FFFFFF"/>
              </a:solidFill>
              <a:latin typeface="Century Gothic" panose="020B0502020202020204" pitchFamily="34" charset="0"/>
            </a:endParaRPr>
          </a:p>
          <a:p>
            <a:pPr>
              <a:lnSpc>
                <a:spcPts val="2534"/>
              </a:lnSpc>
            </a:pPr>
            <a:endParaRPr lang="en-US" sz="2400">
              <a:solidFill>
                <a:srgbClr val="FFFFFF"/>
              </a:solidFill>
              <a:latin typeface="Century Gothic" panose="020B0502020202020204" pitchFamily="34" charset="0"/>
            </a:endParaRPr>
          </a:p>
        </p:txBody>
      </p:sp>
      <p:pic>
        <p:nvPicPr>
          <p:cNvPr id="17" name="Graphic 16" descr="Monitor outline">
            <a:extLst>
              <a:ext uri="{FF2B5EF4-FFF2-40B4-BE49-F238E27FC236}">
                <a16:creationId xmlns:a16="http://schemas.microsoft.com/office/drawing/2014/main" id="{B108818D-C106-354D-3BA0-C8E3343C9E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29933" y="3004028"/>
            <a:ext cx="914400" cy="914400"/>
          </a:xfrm>
          <a:prstGeom prst="rect">
            <a:avLst/>
          </a:prstGeom>
        </p:spPr>
      </p:pic>
      <p:pic>
        <p:nvPicPr>
          <p:cNvPr id="19" name="Graphic 18" descr="Stopwatch with solid fill">
            <a:extLst>
              <a:ext uri="{FF2B5EF4-FFF2-40B4-BE49-F238E27FC236}">
                <a16:creationId xmlns:a16="http://schemas.microsoft.com/office/drawing/2014/main" id="{8EAA83B7-0348-E1CE-6143-8B077CF7FDD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78464" y="1486559"/>
            <a:ext cx="1517469" cy="1517469"/>
          </a:xfrm>
          <a:prstGeom prst="rect">
            <a:avLst/>
          </a:prstGeom>
        </p:spPr>
      </p:pic>
      <p:sp>
        <p:nvSpPr>
          <p:cNvPr id="20" name="TextBox 19">
            <a:extLst>
              <a:ext uri="{FF2B5EF4-FFF2-40B4-BE49-F238E27FC236}">
                <a16:creationId xmlns:a16="http://schemas.microsoft.com/office/drawing/2014/main" id="{E7AB9A47-476E-02B3-198F-CFE43EC45168}"/>
              </a:ext>
            </a:extLst>
          </p:cNvPr>
          <p:cNvSpPr txBox="1"/>
          <p:nvPr/>
        </p:nvSpPr>
        <p:spPr>
          <a:xfrm>
            <a:off x="3248297" y="1984665"/>
            <a:ext cx="4380412" cy="523220"/>
          </a:xfrm>
          <a:prstGeom prst="rect">
            <a:avLst/>
          </a:prstGeom>
          <a:noFill/>
        </p:spPr>
        <p:txBody>
          <a:bodyPr wrap="square" rtlCol="0">
            <a:spAutoFit/>
          </a:bodyPr>
          <a:lstStyle/>
          <a:p>
            <a:r>
              <a:rPr lang="en-US" sz="2800" b="1">
                <a:solidFill>
                  <a:srgbClr val="FFFFFF"/>
                </a:solidFill>
                <a:latin typeface="Century Gothic" panose="020B0502020202020204" pitchFamily="34" charset="0"/>
              </a:rPr>
              <a:t>In 1 minute or less</a:t>
            </a:r>
            <a:endParaRPr lang="en-AU" sz="2800"/>
          </a:p>
        </p:txBody>
      </p:sp>
    </p:spTree>
    <p:extLst>
      <p:ext uri="{BB962C8B-B14F-4D97-AF65-F5344CB8AC3E}">
        <p14:creationId xmlns:p14="http://schemas.microsoft.com/office/powerpoint/2010/main" val="3282251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3A009C-80E7-9618-70BF-3CE808406E0C}"/>
              </a:ext>
            </a:extLst>
          </p:cNvPr>
          <p:cNvSpPr/>
          <p:nvPr/>
        </p:nvSpPr>
        <p:spPr>
          <a:xfrm>
            <a:off x="0" y="0"/>
            <a:ext cx="9906000" cy="6858000"/>
          </a:xfrm>
          <a:prstGeom prst="rect">
            <a:avLst/>
          </a:prstGeom>
          <a:gradFill flip="none" rotWithShape="1">
            <a:gsLst>
              <a:gs pos="9000">
                <a:srgbClr val="7030A0">
                  <a:alpha val="58000"/>
                </a:srgbClr>
              </a:gs>
              <a:gs pos="70000">
                <a:srgbClr val="515AA8">
                  <a:alpha val="69000"/>
                </a:srgbClr>
              </a:gs>
              <a:gs pos="98000">
                <a:srgbClr val="377DAF">
                  <a:alpha val="84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Century Gothic" panose="020B0502020202020204" pitchFamily="34" charset="0"/>
            </a:endParaRPr>
          </a:p>
        </p:txBody>
      </p:sp>
      <p:sp>
        <p:nvSpPr>
          <p:cNvPr id="7" name="Content Placeholder 2"/>
          <p:cNvSpPr txBox="1">
            <a:spLocks/>
          </p:cNvSpPr>
          <p:nvPr/>
        </p:nvSpPr>
        <p:spPr>
          <a:xfrm>
            <a:off x="738414" y="2071849"/>
            <a:ext cx="8593345" cy="359277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AU" sz="1800">
              <a:solidFill>
                <a:schemeClr val="bg1"/>
              </a:solidFill>
              <a:latin typeface="Century Gothic" panose="020B0502020202020204" pitchFamily="34" charset="0"/>
              <a:cs typeface="Arial" panose="020B0604020202020204" pitchFamily="34" charset="0"/>
            </a:endParaRPr>
          </a:p>
          <a:p>
            <a:pPr marL="342900" lvl="1" indent="0">
              <a:lnSpc>
                <a:spcPct val="150000"/>
              </a:lnSpc>
              <a:spcBef>
                <a:spcPts val="0"/>
              </a:spcBef>
              <a:spcAft>
                <a:spcPts val="900"/>
              </a:spcAft>
              <a:buNone/>
            </a:pPr>
            <a:endParaRPr lang="en-AU">
              <a:solidFill>
                <a:schemeClr val="bg1"/>
              </a:solidFill>
              <a:latin typeface="Century Gothic" panose="020B0502020202020204" pitchFamily="34" charset="0"/>
              <a:cs typeface="Arial" panose="020B0604020202020204" pitchFamily="34" charset="0"/>
            </a:endParaRPr>
          </a:p>
        </p:txBody>
      </p:sp>
      <p:sp>
        <p:nvSpPr>
          <p:cNvPr id="3" name="Freeform 4">
            <a:extLst>
              <a:ext uri="{FF2B5EF4-FFF2-40B4-BE49-F238E27FC236}">
                <a16:creationId xmlns:a16="http://schemas.microsoft.com/office/drawing/2014/main" id="{B72DA17D-5CF2-D55D-627B-59153FD31446}"/>
              </a:ext>
            </a:extLst>
          </p:cNvPr>
          <p:cNvSpPr/>
          <p:nvPr/>
        </p:nvSpPr>
        <p:spPr>
          <a:xfrm>
            <a:off x="671879" y="383332"/>
            <a:ext cx="8562243" cy="917575"/>
          </a:xfrm>
          <a:custGeom>
            <a:avLst/>
            <a:gdLst/>
            <a:ahLst/>
            <a:cxnLst/>
            <a:rect l="l" t="t" r="r" b="b"/>
            <a:pathLst>
              <a:path w="4510152" h="534651">
                <a:moveTo>
                  <a:pt x="45210" y="0"/>
                </a:moveTo>
                <a:lnTo>
                  <a:pt x="4464943" y="0"/>
                </a:lnTo>
                <a:cubicBezTo>
                  <a:pt x="4476933" y="0"/>
                  <a:pt x="4488432" y="4763"/>
                  <a:pt x="4496911" y="13242"/>
                </a:cubicBezTo>
                <a:cubicBezTo>
                  <a:pt x="4505389" y="21720"/>
                  <a:pt x="4510152" y="33219"/>
                  <a:pt x="4510152" y="45210"/>
                </a:cubicBezTo>
                <a:lnTo>
                  <a:pt x="4510152" y="489441"/>
                </a:lnTo>
                <a:cubicBezTo>
                  <a:pt x="4510152" y="501431"/>
                  <a:pt x="4505389" y="512930"/>
                  <a:pt x="4496911" y="521409"/>
                </a:cubicBezTo>
                <a:cubicBezTo>
                  <a:pt x="4488432" y="529887"/>
                  <a:pt x="4476933" y="534651"/>
                  <a:pt x="4464943" y="534651"/>
                </a:cubicBezTo>
                <a:lnTo>
                  <a:pt x="45210" y="534651"/>
                </a:lnTo>
                <a:cubicBezTo>
                  <a:pt x="33219" y="534651"/>
                  <a:pt x="21720" y="529887"/>
                  <a:pt x="13242" y="521409"/>
                </a:cubicBezTo>
                <a:cubicBezTo>
                  <a:pt x="4763" y="512930"/>
                  <a:pt x="0" y="501431"/>
                  <a:pt x="0" y="489441"/>
                </a:cubicBezTo>
                <a:lnTo>
                  <a:pt x="0" y="45210"/>
                </a:lnTo>
                <a:cubicBezTo>
                  <a:pt x="0" y="33219"/>
                  <a:pt x="4763" y="21720"/>
                  <a:pt x="13242" y="13242"/>
                </a:cubicBezTo>
                <a:cubicBezTo>
                  <a:pt x="21720" y="4763"/>
                  <a:pt x="33219" y="0"/>
                  <a:pt x="45210" y="0"/>
                </a:cubicBezTo>
                <a:close/>
              </a:path>
            </a:pathLst>
          </a:custGeom>
          <a:solidFill>
            <a:srgbClr val="7468AA"/>
          </a:solidFill>
        </p:spPr>
        <p:txBody>
          <a:bodyPr anchor="ctr" anchorCtr="0"/>
          <a:lstStyle/>
          <a:p>
            <a:pPr algn="ctr"/>
            <a:r>
              <a:rPr lang="en-US" sz="2800" b="1">
                <a:solidFill>
                  <a:srgbClr val="FFFFFF"/>
                </a:solidFill>
                <a:latin typeface="Century Gothic" panose="020B0502020202020204" pitchFamily="34" charset="0"/>
              </a:rPr>
              <a:t>By the end of this session…  </a:t>
            </a:r>
          </a:p>
        </p:txBody>
      </p:sp>
      <p:sp>
        <p:nvSpPr>
          <p:cNvPr id="4" name="TextBox 16">
            <a:extLst>
              <a:ext uri="{FF2B5EF4-FFF2-40B4-BE49-F238E27FC236}">
                <a16:creationId xmlns:a16="http://schemas.microsoft.com/office/drawing/2014/main" id="{BE90E5A0-1D95-1CB2-3AEB-836848990EEF}"/>
              </a:ext>
            </a:extLst>
          </p:cNvPr>
          <p:cNvSpPr txBox="1"/>
          <p:nvPr/>
        </p:nvSpPr>
        <p:spPr>
          <a:xfrm>
            <a:off x="841216" y="1505872"/>
            <a:ext cx="7033158" cy="641201"/>
          </a:xfrm>
          <a:prstGeom prst="rect">
            <a:avLst/>
          </a:prstGeom>
        </p:spPr>
        <p:txBody>
          <a:bodyPr wrap="square" lIns="0" tIns="0" rIns="0" bIns="0" rtlCol="0" anchor="t">
            <a:spAutoFit/>
          </a:bodyPr>
          <a:lstStyle/>
          <a:p>
            <a:pPr>
              <a:lnSpc>
                <a:spcPts val="2534"/>
              </a:lnSpc>
            </a:pPr>
            <a:endParaRPr lang="en-US" sz="2400">
              <a:solidFill>
                <a:srgbClr val="FFFFFF"/>
              </a:solidFill>
              <a:latin typeface="Century Gothic" panose="020B0502020202020204" pitchFamily="34" charset="0"/>
            </a:endParaRPr>
          </a:p>
          <a:p>
            <a:pPr>
              <a:lnSpc>
                <a:spcPts val="2534"/>
              </a:lnSpc>
            </a:pPr>
            <a:endParaRPr lang="en-US" sz="2400">
              <a:solidFill>
                <a:srgbClr val="FFFFFF"/>
              </a:solidFill>
              <a:latin typeface="Century Gothic" panose="020B0502020202020204" pitchFamily="34" charset="0"/>
            </a:endParaRPr>
          </a:p>
        </p:txBody>
      </p:sp>
      <p:sp>
        <p:nvSpPr>
          <p:cNvPr id="5" name="TextBox 4">
            <a:extLst>
              <a:ext uri="{FF2B5EF4-FFF2-40B4-BE49-F238E27FC236}">
                <a16:creationId xmlns:a16="http://schemas.microsoft.com/office/drawing/2014/main" id="{CACB957A-0231-C6D1-500B-8BF89BE23AA5}"/>
              </a:ext>
            </a:extLst>
          </p:cNvPr>
          <p:cNvSpPr txBox="1"/>
          <p:nvPr/>
        </p:nvSpPr>
        <p:spPr>
          <a:xfrm>
            <a:off x="671879" y="1720397"/>
            <a:ext cx="8558785" cy="2308324"/>
          </a:xfrm>
          <a:prstGeom prst="rect">
            <a:avLst/>
          </a:prstGeom>
          <a:noFill/>
        </p:spPr>
        <p:txBody>
          <a:bodyPr wrap="square" lIns="91440" tIns="45720" rIns="91440" bIns="45720" rtlCol="0" anchor="t">
            <a:spAutoFit/>
          </a:bodyPr>
          <a:lstStyle/>
          <a:p>
            <a:pPr marL="800100" lvl="1" indent="-342900">
              <a:buFont typeface="Arial"/>
              <a:buChar char="•"/>
            </a:pPr>
            <a:r>
              <a:rPr lang="en-US" sz="2400">
                <a:solidFill>
                  <a:schemeClr val="bg1"/>
                </a:solidFill>
                <a:latin typeface="Century Gothic"/>
              </a:rPr>
              <a:t>Resources Available through Home Stretch WA for Housing</a:t>
            </a:r>
            <a:endParaRPr lang="en-US">
              <a:cs typeface="Calibri" panose="020F0502020204030204"/>
            </a:endParaRPr>
          </a:p>
          <a:p>
            <a:pPr marL="742950" lvl="1" indent="-285750">
              <a:buFont typeface="Arial" panose="020B0604020202020204" pitchFamily="34" charset="0"/>
              <a:buChar char="•"/>
            </a:pPr>
            <a:r>
              <a:rPr lang="en-US" sz="2400">
                <a:solidFill>
                  <a:schemeClr val="bg1"/>
                </a:solidFill>
                <a:latin typeface="Century Gothic"/>
              </a:rPr>
              <a:t>Innovative Use of the Housing Allowance </a:t>
            </a:r>
          </a:p>
          <a:p>
            <a:pPr marL="742950" lvl="1" indent="-285750">
              <a:buFont typeface="Arial" panose="020B0604020202020204" pitchFamily="34" charset="0"/>
              <a:buChar char="•"/>
            </a:pPr>
            <a:r>
              <a:rPr lang="en-US" sz="2400">
                <a:solidFill>
                  <a:schemeClr val="bg1"/>
                </a:solidFill>
                <a:latin typeface="Century Gothic"/>
              </a:rPr>
              <a:t>Hear from other Home Stretch Providers on how they have used Housing Allowance</a:t>
            </a:r>
          </a:p>
          <a:p>
            <a:pPr marL="742950" lvl="1" indent="-285750">
              <a:buFont typeface="Arial" panose="020B0604020202020204" pitchFamily="34" charset="0"/>
              <a:buChar char="•"/>
            </a:pPr>
            <a:endParaRPr lang="en-US" sz="2400">
              <a:solidFill>
                <a:schemeClr val="bg1"/>
              </a:solidFill>
            </a:endParaRPr>
          </a:p>
        </p:txBody>
      </p:sp>
      <p:sp>
        <p:nvSpPr>
          <p:cNvPr id="10" name="TextBox 9">
            <a:extLst>
              <a:ext uri="{FF2B5EF4-FFF2-40B4-BE49-F238E27FC236}">
                <a16:creationId xmlns:a16="http://schemas.microsoft.com/office/drawing/2014/main" id="{AD336842-2B6A-60FF-C387-5CB5B90B47E0}"/>
              </a:ext>
            </a:extLst>
          </p:cNvPr>
          <p:cNvSpPr txBox="1"/>
          <p:nvPr/>
        </p:nvSpPr>
        <p:spPr>
          <a:xfrm>
            <a:off x="804441" y="4885425"/>
            <a:ext cx="8431031" cy="1477328"/>
          </a:xfrm>
          <a:prstGeom prst="rect">
            <a:avLst/>
          </a:prstGeom>
          <a:noFill/>
        </p:spPr>
        <p:txBody>
          <a:bodyPr wrap="square" lIns="91440" tIns="45720" rIns="91440" bIns="45720" rtlCol="0" anchor="t">
            <a:spAutoFit/>
          </a:bodyPr>
          <a:lstStyle/>
          <a:p>
            <a:r>
              <a:rPr lang="en-AU" sz="2400" b="1">
                <a:solidFill>
                  <a:schemeClr val="bg1"/>
                </a:solidFill>
                <a:latin typeface="Century Gothic"/>
              </a:rPr>
              <a:t>Next Practice Hour:</a:t>
            </a:r>
          </a:p>
          <a:p>
            <a:r>
              <a:rPr lang="en-AU" sz="2400">
                <a:solidFill>
                  <a:schemeClr val="bg1"/>
                </a:solidFill>
                <a:latin typeface="Century Gothic"/>
              </a:rPr>
              <a:t>Thursday 22nd August 2024- Provider Led Practice Hour- </a:t>
            </a:r>
            <a:r>
              <a:rPr lang="en-AU" sz="2400" err="1">
                <a:solidFill>
                  <a:schemeClr val="bg1"/>
                </a:solidFill>
                <a:latin typeface="Century Gothic"/>
              </a:rPr>
              <a:t>Streeties</a:t>
            </a:r>
            <a:r>
              <a:rPr lang="en-AU" sz="2400">
                <a:solidFill>
                  <a:schemeClr val="bg1"/>
                </a:solidFill>
                <a:latin typeface="Century Gothic"/>
              </a:rPr>
              <a:t> </a:t>
            </a:r>
            <a:endParaRPr lang="en-AU" sz="2400">
              <a:solidFill>
                <a:schemeClr val="bg1"/>
              </a:solidFill>
              <a:latin typeface="Century Gothic" panose="020B0502020202020204" pitchFamily="34" charset="0"/>
            </a:endParaRPr>
          </a:p>
          <a:p>
            <a:endParaRPr lang="en-AU"/>
          </a:p>
        </p:txBody>
      </p:sp>
    </p:spTree>
    <p:extLst>
      <p:ext uri="{BB962C8B-B14F-4D97-AF65-F5344CB8AC3E}">
        <p14:creationId xmlns:p14="http://schemas.microsoft.com/office/powerpoint/2010/main" val="2290339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3A009C-80E7-9618-70BF-3CE808406E0C}"/>
              </a:ext>
            </a:extLst>
          </p:cNvPr>
          <p:cNvSpPr/>
          <p:nvPr/>
        </p:nvSpPr>
        <p:spPr>
          <a:xfrm>
            <a:off x="0" y="0"/>
            <a:ext cx="9906000" cy="6858000"/>
          </a:xfrm>
          <a:prstGeom prst="rect">
            <a:avLst/>
          </a:prstGeom>
          <a:gradFill flip="none" rotWithShape="1">
            <a:gsLst>
              <a:gs pos="9000">
                <a:srgbClr val="7030A0">
                  <a:alpha val="58000"/>
                </a:srgbClr>
              </a:gs>
              <a:gs pos="70000">
                <a:srgbClr val="515AA8">
                  <a:alpha val="69000"/>
                </a:srgbClr>
              </a:gs>
              <a:gs pos="98000">
                <a:srgbClr val="377DAF">
                  <a:alpha val="84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Century Gothic" panose="020B0502020202020204" pitchFamily="34" charset="0"/>
            </a:endParaRPr>
          </a:p>
        </p:txBody>
      </p:sp>
      <p:sp>
        <p:nvSpPr>
          <p:cNvPr id="7" name="Content Placeholder 2"/>
          <p:cNvSpPr txBox="1">
            <a:spLocks/>
          </p:cNvSpPr>
          <p:nvPr/>
        </p:nvSpPr>
        <p:spPr>
          <a:xfrm>
            <a:off x="738414" y="2071849"/>
            <a:ext cx="8593345" cy="359277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AU" sz="1800">
              <a:solidFill>
                <a:schemeClr val="bg1"/>
              </a:solidFill>
              <a:latin typeface="Century Gothic" panose="020B0502020202020204" pitchFamily="34" charset="0"/>
              <a:cs typeface="Arial" panose="020B0604020202020204" pitchFamily="34" charset="0"/>
            </a:endParaRPr>
          </a:p>
          <a:p>
            <a:pPr marL="342900" lvl="1" indent="0">
              <a:lnSpc>
                <a:spcPct val="150000"/>
              </a:lnSpc>
              <a:spcBef>
                <a:spcPts val="0"/>
              </a:spcBef>
              <a:spcAft>
                <a:spcPts val="900"/>
              </a:spcAft>
              <a:buNone/>
            </a:pPr>
            <a:endParaRPr lang="en-AU">
              <a:solidFill>
                <a:schemeClr val="bg1"/>
              </a:solidFill>
              <a:latin typeface="Century Gothic" panose="020B0502020202020204" pitchFamily="34" charset="0"/>
              <a:cs typeface="Arial" panose="020B0604020202020204" pitchFamily="34" charset="0"/>
            </a:endParaRPr>
          </a:p>
        </p:txBody>
      </p:sp>
      <p:sp>
        <p:nvSpPr>
          <p:cNvPr id="4" name="TextBox 16">
            <a:extLst>
              <a:ext uri="{FF2B5EF4-FFF2-40B4-BE49-F238E27FC236}">
                <a16:creationId xmlns:a16="http://schemas.microsoft.com/office/drawing/2014/main" id="{BE90E5A0-1D95-1CB2-3AEB-836848990EEF}"/>
              </a:ext>
            </a:extLst>
          </p:cNvPr>
          <p:cNvSpPr txBox="1"/>
          <p:nvPr/>
        </p:nvSpPr>
        <p:spPr>
          <a:xfrm>
            <a:off x="841216" y="1505872"/>
            <a:ext cx="7033158" cy="641201"/>
          </a:xfrm>
          <a:prstGeom prst="rect">
            <a:avLst/>
          </a:prstGeom>
        </p:spPr>
        <p:txBody>
          <a:bodyPr wrap="square" lIns="0" tIns="0" rIns="0" bIns="0" rtlCol="0" anchor="t">
            <a:spAutoFit/>
          </a:bodyPr>
          <a:lstStyle/>
          <a:p>
            <a:pPr>
              <a:lnSpc>
                <a:spcPts val="2534"/>
              </a:lnSpc>
            </a:pPr>
            <a:endParaRPr lang="en-US" sz="2400">
              <a:solidFill>
                <a:srgbClr val="FFFFFF"/>
              </a:solidFill>
              <a:latin typeface="Century Gothic" panose="020B0502020202020204" pitchFamily="34" charset="0"/>
            </a:endParaRPr>
          </a:p>
          <a:p>
            <a:pPr>
              <a:lnSpc>
                <a:spcPts val="2534"/>
              </a:lnSpc>
            </a:pPr>
            <a:endParaRPr lang="en-US" sz="2400">
              <a:solidFill>
                <a:srgbClr val="FFFFFF"/>
              </a:solidFill>
              <a:latin typeface="Century Gothic" panose="020B0502020202020204" pitchFamily="34" charset="0"/>
            </a:endParaRPr>
          </a:p>
        </p:txBody>
      </p:sp>
      <p:pic>
        <p:nvPicPr>
          <p:cNvPr id="6" name="Picture 7" descr="Chart&#10;&#10;Description automatically generated">
            <a:extLst>
              <a:ext uri="{FF2B5EF4-FFF2-40B4-BE49-F238E27FC236}">
                <a16:creationId xmlns:a16="http://schemas.microsoft.com/office/drawing/2014/main" id="{805567C8-3381-3FF3-134F-0206E6AC5C8C}"/>
              </a:ext>
            </a:extLst>
          </p:cNvPr>
          <p:cNvPicPr>
            <a:picLocks noChangeAspect="1"/>
          </p:cNvPicPr>
          <p:nvPr/>
        </p:nvPicPr>
        <p:blipFill>
          <a:blip r:embed="rId3"/>
          <a:stretch>
            <a:fillRect/>
          </a:stretch>
        </p:blipFill>
        <p:spPr>
          <a:xfrm>
            <a:off x="358" y="610256"/>
            <a:ext cx="9906086" cy="5530709"/>
          </a:xfrm>
          <a:prstGeom prst="rect">
            <a:avLst/>
          </a:prstGeom>
        </p:spPr>
      </p:pic>
    </p:spTree>
    <p:extLst>
      <p:ext uri="{BB962C8B-B14F-4D97-AF65-F5344CB8AC3E}">
        <p14:creationId xmlns:p14="http://schemas.microsoft.com/office/powerpoint/2010/main" val="3015247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3A009C-80E7-9618-70BF-3CE808406E0C}"/>
              </a:ext>
            </a:extLst>
          </p:cNvPr>
          <p:cNvSpPr/>
          <p:nvPr/>
        </p:nvSpPr>
        <p:spPr>
          <a:xfrm>
            <a:off x="0" y="-5152"/>
            <a:ext cx="9906000" cy="6858000"/>
          </a:xfrm>
          <a:prstGeom prst="rect">
            <a:avLst/>
          </a:prstGeom>
          <a:gradFill flip="none" rotWithShape="1">
            <a:gsLst>
              <a:gs pos="9000">
                <a:srgbClr val="7030A0">
                  <a:alpha val="58000"/>
                </a:srgbClr>
              </a:gs>
              <a:gs pos="70000">
                <a:srgbClr val="515AA8">
                  <a:alpha val="69000"/>
                </a:srgbClr>
              </a:gs>
              <a:gs pos="98000">
                <a:srgbClr val="377DAF">
                  <a:alpha val="84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kern="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kern="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kern="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kern="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kern="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kern="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kern="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ontent Placeholder 2"/>
          <p:cNvSpPr txBox="1">
            <a:spLocks/>
          </p:cNvSpPr>
          <p:nvPr/>
        </p:nvSpPr>
        <p:spPr>
          <a:xfrm>
            <a:off x="738414" y="2071849"/>
            <a:ext cx="8593345" cy="359277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AU" sz="1800">
              <a:solidFill>
                <a:schemeClr val="bg1"/>
              </a:solidFill>
              <a:latin typeface="Century Gothic" panose="020B0502020202020204" pitchFamily="34" charset="0"/>
              <a:cs typeface="Arial" panose="020B0604020202020204" pitchFamily="34" charset="0"/>
            </a:endParaRPr>
          </a:p>
          <a:p>
            <a:pPr marL="342900" lvl="1" indent="0">
              <a:lnSpc>
                <a:spcPct val="150000"/>
              </a:lnSpc>
              <a:spcBef>
                <a:spcPts val="0"/>
              </a:spcBef>
              <a:spcAft>
                <a:spcPts val="900"/>
              </a:spcAft>
              <a:buNone/>
            </a:pPr>
            <a:endParaRPr lang="en-AU">
              <a:solidFill>
                <a:schemeClr val="bg1"/>
              </a:solidFill>
              <a:latin typeface="Century Gothic" panose="020B0502020202020204" pitchFamily="34" charset="0"/>
              <a:cs typeface="Arial" panose="020B0604020202020204" pitchFamily="34" charset="0"/>
            </a:endParaRPr>
          </a:p>
        </p:txBody>
      </p:sp>
      <p:sp>
        <p:nvSpPr>
          <p:cNvPr id="4" name="TextBox 16">
            <a:extLst>
              <a:ext uri="{FF2B5EF4-FFF2-40B4-BE49-F238E27FC236}">
                <a16:creationId xmlns:a16="http://schemas.microsoft.com/office/drawing/2014/main" id="{BE90E5A0-1D95-1CB2-3AEB-836848990EEF}"/>
              </a:ext>
            </a:extLst>
          </p:cNvPr>
          <p:cNvSpPr txBox="1"/>
          <p:nvPr/>
        </p:nvSpPr>
        <p:spPr>
          <a:xfrm>
            <a:off x="841216" y="1505872"/>
            <a:ext cx="7033158" cy="641201"/>
          </a:xfrm>
          <a:prstGeom prst="rect">
            <a:avLst/>
          </a:prstGeom>
        </p:spPr>
        <p:txBody>
          <a:bodyPr wrap="square" lIns="0" tIns="0" rIns="0" bIns="0" rtlCol="0" anchor="t">
            <a:spAutoFit/>
          </a:bodyPr>
          <a:lstStyle/>
          <a:p>
            <a:pPr>
              <a:lnSpc>
                <a:spcPts val="2534"/>
              </a:lnSpc>
            </a:pPr>
            <a:endParaRPr lang="en-US" sz="2400">
              <a:solidFill>
                <a:srgbClr val="FFFFFF"/>
              </a:solidFill>
              <a:latin typeface="Century Gothic" panose="020B0502020202020204" pitchFamily="34" charset="0"/>
            </a:endParaRPr>
          </a:p>
          <a:p>
            <a:pPr>
              <a:lnSpc>
                <a:spcPts val="2534"/>
              </a:lnSpc>
            </a:pPr>
            <a:endParaRPr lang="en-US" sz="2400">
              <a:solidFill>
                <a:srgbClr val="FFFFFF"/>
              </a:solidFill>
              <a:latin typeface="Century Gothic" panose="020B0502020202020204" pitchFamily="34" charset="0"/>
            </a:endParaRPr>
          </a:p>
        </p:txBody>
      </p:sp>
      <p:sp>
        <p:nvSpPr>
          <p:cNvPr id="8" name="Rectangle 2">
            <a:extLst>
              <a:ext uri="{FF2B5EF4-FFF2-40B4-BE49-F238E27FC236}">
                <a16:creationId xmlns:a16="http://schemas.microsoft.com/office/drawing/2014/main" id="{F382118C-976C-105F-B330-DDA3D709362E}"/>
              </a:ext>
            </a:extLst>
          </p:cNvPr>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2049" name="Picture 1164619212" descr="A picture containing logo&#10;&#10;Description automatically generated">
            <a:extLst>
              <a:ext uri="{FF2B5EF4-FFF2-40B4-BE49-F238E27FC236}">
                <a16:creationId xmlns:a16="http://schemas.microsoft.com/office/drawing/2014/main" id="{91134E34-4B11-8BFD-D171-7D8749C7E7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4414" y="843321"/>
            <a:ext cx="1738312" cy="135255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6F4B367-DCF3-177E-EAEA-D12544F411EF}"/>
              </a:ext>
            </a:extLst>
          </p:cNvPr>
          <p:cNvSpPr txBox="1"/>
          <p:nvPr/>
        </p:nvSpPr>
        <p:spPr>
          <a:xfrm>
            <a:off x="283034" y="1352030"/>
            <a:ext cx="9322784" cy="6001643"/>
          </a:xfrm>
          <a:prstGeom prst="rect">
            <a:avLst/>
          </a:prstGeom>
          <a:noFill/>
        </p:spPr>
        <p:txBody>
          <a:bodyPr wrap="square" lIns="91440" tIns="45720" rIns="91440" bIns="45720" rtlCol="0" anchor="t">
            <a:spAutoFit/>
          </a:bodyPr>
          <a:lstStyle/>
          <a:p>
            <a:pPr lvl="1"/>
            <a:endParaRPr lang="en-US" sz="2400">
              <a:solidFill>
                <a:schemeClr val="bg1"/>
              </a:solidFill>
              <a:ea typeface="Calibri"/>
              <a:cs typeface="Calibri"/>
            </a:endParaRPr>
          </a:p>
          <a:p>
            <a:pPr marL="800100" lvl="1" indent="-342900">
              <a:buFont typeface="Arial" panose="020B0604020202020204" pitchFamily="34" charset="0"/>
              <a:buChar char="•"/>
            </a:pPr>
            <a:endParaRPr lang="en-US" sz="2400" b="1">
              <a:solidFill>
                <a:schemeClr val="bg1"/>
              </a:solidFill>
            </a:endParaRPr>
          </a:p>
          <a:p>
            <a:pPr marL="800100" lvl="1" indent="-342900">
              <a:buFont typeface="Arial" panose="020B0604020202020204" pitchFamily="34" charset="0"/>
              <a:buChar char="•"/>
            </a:pPr>
            <a:endParaRPr lang="en-US" sz="2400" b="1">
              <a:solidFill>
                <a:schemeClr val="bg1"/>
              </a:solidFill>
            </a:endParaRPr>
          </a:p>
          <a:p>
            <a:pPr marL="800100" lvl="1" indent="-342900">
              <a:buFont typeface="Arial" panose="020B0604020202020204" pitchFamily="34" charset="0"/>
              <a:buChar char="•"/>
            </a:pPr>
            <a:endParaRPr lang="en-US" sz="2400" b="1">
              <a:solidFill>
                <a:schemeClr val="bg1"/>
              </a:solidFill>
            </a:endParaRPr>
          </a:p>
          <a:p>
            <a:pPr marL="800100" lvl="1" indent="-342900">
              <a:buFont typeface="Arial" panose="020B0604020202020204" pitchFamily="34" charset="0"/>
              <a:buChar char="•"/>
            </a:pPr>
            <a:endParaRPr lang="en-US" sz="2400" b="1">
              <a:solidFill>
                <a:schemeClr val="bg1"/>
              </a:solidFill>
            </a:endParaRPr>
          </a:p>
          <a:p>
            <a:pPr marL="800100" lvl="1" indent="-342900">
              <a:buFont typeface="Arial" panose="020B0604020202020204" pitchFamily="34" charset="0"/>
              <a:buChar char="•"/>
            </a:pPr>
            <a:r>
              <a:rPr lang="en-US" sz="2400" b="1">
                <a:solidFill>
                  <a:schemeClr val="bg1"/>
                </a:solidFill>
              </a:rPr>
              <a:t>Invest In Me (Pooled Brokerage) - </a:t>
            </a:r>
            <a:r>
              <a:rPr lang="en-US" sz="2400">
                <a:solidFill>
                  <a:schemeClr val="bg1"/>
                </a:solidFill>
              </a:rPr>
              <a:t>short term, phone credit , vouchers </a:t>
            </a:r>
          </a:p>
          <a:p>
            <a:pPr marL="800100" lvl="1" indent="-342900">
              <a:buFont typeface="Arial" panose="020B0604020202020204" pitchFamily="34" charset="0"/>
              <a:buChar char="•"/>
            </a:pPr>
            <a:r>
              <a:rPr lang="en-US" sz="2400" b="1">
                <a:solidFill>
                  <a:schemeClr val="bg1"/>
                </a:solidFill>
              </a:rPr>
              <a:t>Transition Coach </a:t>
            </a:r>
            <a:r>
              <a:rPr lang="en-US" sz="2400">
                <a:solidFill>
                  <a:schemeClr val="bg1"/>
                </a:solidFill>
              </a:rPr>
              <a:t>– budgeting, housing pathway planning</a:t>
            </a:r>
          </a:p>
          <a:p>
            <a:pPr marL="800100" lvl="1" indent="-342900">
              <a:buFont typeface="Arial" panose="020B0604020202020204" pitchFamily="34" charset="0"/>
              <a:buChar char="•"/>
            </a:pPr>
            <a:r>
              <a:rPr lang="en-US" sz="2400" b="1">
                <a:solidFill>
                  <a:schemeClr val="bg1"/>
                </a:solidFill>
              </a:rPr>
              <a:t>Support Circles- </a:t>
            </a:r>
            <a:r>
              <a:rPr lang="en-US" sz="2400">
                <a:solidFill>
                  <a:schemeClr val="bg1"/>
                </a:solidFill>
              </a:rPr>
              <a:t>explore current/past connections</a:t>
            </a:r>
          </a:p>
          <a:p>
            <a:pPr lvl="1"/>
            <a:endParaRPr lang="en-US" sz="2400">
              <a:solidFill>
                <a:schemeClr val="bg1"/>
              </a:solidFill>
            </a:endParaRPr>
          </a:p>
          <a:p>
            <a:pPr lvl="1"/>
            <a:r>
              <a:rPr lang="en-US" sz="2400" b="1">
                <a:solidFill>
                  <a:schemeClr val="bg1"/>
                </a:solidFill>
              </a:rPr>
              <a:t>Mainstream Resources</a:t>
            </a:r>
          </a:p>
          <a:p>
            <a:pPr marL="800100" lvl="1" indent="-342900">
              <a:buFont typeface="Arial" panose="020B0604020202020204" pitchFamily="34" charset="0"/>
              <a:buChar char="•"/>
            </a:pPr>
            <a:r>
              <a:rPr lang="en-US" sz="2400">
                <a:solidFill>
                  <a:schemeClr val="bg1"/>
                </a:solidFill>
              </a:rPr>
              <a:t>Youth Allowance ($562 f/n) and Rent Assistance ($157) </a:t>
            </a:r>
          </a:p>
          <a:p>
            <a:pPr marL="800100" lvl="1" indent="-342900">
              <a:buFont typeface="Arial" panose="020B0604020202020204" pitchFamily="34" charset="0"/>
              <a:buChar char="•"/>
            </a:pPr>
            <a:r>
              <a:rPr lang="en-US" sz="2400" err="1">
                <a:solidFill>
                  <a:schemeClr val="bg1"/>
                </a:solidFill>
              </a:rPr>
              <a:t>Abstudy</a:t>
            </a:r>
            <a:r>
              <a:rPr lang="en-US" sz="2400">
                <a:solidFill>
                  <a:schemeClr val="bg1"/>
                </a:solidFill>
              </a:rPr>
              <a:t> Residential Costs (Can fully cover student housing)</a:t>
            </a:r>
          </a:p>
          <a:p>
            <a:pPr marL="800100" lvl="1" indent="-342900">
              <a:buFont typeface="Arial" panose="020B0604020202020204" pitchFamily="34" charset="0"/>
              <a:buChar char="•"/>
            </a:pPr>
            <a:r>
              <a:rPr lang="en-US" sz="2400">
                <a:solidFill>
                  <a:schemeClr val="bg1"/>
                </a:solidFill>
              </a:rPr>
              <a:t>TILA Grant ($1500) </a:t>
            </a:r>
          </a:p>
          <a:p>
            <a:pPr lvl="1"/>
            <a:endParaRPr lang="en-US" sz="2400">
              <a:solidFill>
                <a:schemeClr val="bg1"/>
              </a:solidFill>
            </a:endParaRPr>
          </a:p>
          <a:p>
            <a:pPr lvl="1"/>
            <a:endParaRPr lang="en-US" sz="2400">
              <a:solidFill>
                <a:schemeClr val="bg1"/>
              </a:solidFill>
            </a:endParaRPr>
          </a:p>
        </p:txBody>
      </p:sp>
      <p:pic>
        <p:nvPicPr>
          <p:cNvPr id="21" name="Picture 20">
            <a:extLst>
              <a:ext uri="{FF2B5EF4-FFF2-40B4-BE49-F238E27FC236}">
                <a16:creationId xmlns:a16="http://schemas.microsoft.com/office/drawing/2014/main" id="{104BDE10-7982-1444-9612-CA9BF8996B80}"/>
              </a:ext>
            </a:extLst>
          </p:cNvPr>
          <p:cNvPicPr>
            <a:picLocks noChangeAspect="1"/>
          </p:cNvPicPr>
          <p:nvPr/>
        </p:nvPicPr>
        <p:blipFill>
          <a:blip r:embed="rId4"/>
          <a:stretch>
            <a:fillRect/>
          </a:stretch>
        </p:blipFill>
        <p:spPr>
          <a:xfrm>
            <a:off x="403451" y="132830"/>
            <a:ext cx="8772525" cy="1219200"/>
          </a:xfrm>
          <a:prstGeom prst="rect">
            <a:avLst/>
          </a:prstGeom>
        </p:spPr>
      </p:pic>
      <p:graphicFrame>
        <p:nvGraphicFramePr>
          <p:cNvPr id="3" name="Table 2">
            <a:extLst>
              <a:ext uri="{FF2B5EF4-FFF2-40B4-BE49-F238E27FC236}">
                <a16:creationId xmlns:a16="http://schemas.microsoft.com/office/drawing/2014/main" id="{2833417F-0493-91F8-4D29-7ED2459B6D9B}"/>
              </a:ext>
            </a:extLst>
          </p:cNvPr>
          <p:cNvGraphicFramePr>
            <a:graphicFrameLocks noGrp="1"/>
          </p:cNvGraphicFramePr>
          <p:nvPr>
            <p:extLst>
              <p:ext uri="{D42A27DB-BD31-4B8C-83A1-F6EECF244321}">
                <p14:modId xmlns:p14="http://schemas.microsoft.com/office/powerpoint/2010/main" val="2655294117"/>
              </p:ext>
            </p:extLst>
          </p:nvPr>
        </p:nvGraphicFramePr>
        <p:xfrm>
          <a:off x="841216" y="1711686"/>
          <a:ext cx="7399018" cy="1463040"/>
        </p:xfrm>
        <a:graphic>
          <a:graphicData uri="http://schemas.openxmlformats.org/drawingml/2006/table">
            <a:tbl>
              <a:tblPr/>
              <a:tblGrid>
                <a:gridCol w="1254681">
                  <a:extLst>
                    <a:ext uri="{9D8B030D-6E8A-4147-A177-3AD203B41FA5}">
                      <a16:colId xmlns:a16="http://schemas.microsoft.com/office/drawing/2014/main" val="1235611692"/>
                    </a:ext>
                  </a:extLst>
                </a:gridCol>
                <a:gridCol w="1901031">
                  <a:extLst>
                    <a:ext uri="{9D8B030D-6E8A-4147-A177-3AD203B41FA5}">
                      <a16:colId xmlns:a16="http://schemas.microsoft.com/office/drawing/2014/main" val="3998049894"/>
                    </a:ext>
                  </a:extLst>
                </a:gridCol>
                <a:gridCol w="1967568">
                  <a:extLst>
                    <a:ext uri="{9D8B030D-6E8A-4147-A177-3AD203B41FA5}">
                      <a16:colId xmlns:a16="http://schemas.microsoft.com/office/drawing/2014/main" val="4201309593"/>
                    </a:ext>
                  </a:extLst>
                </a:gridCol>
                <a:gridCol w="2275738">
                  <a:extLst>
                    <a:ext uri="{9D8B030D-6E8A-4147-A177-3AD203B41FA5}">
                      <a16:colId xmlns:a16="http://schemas.microsoft.com/office/drawing/2014/main" val="2786825447"/>
                    </a:ext>
                  </a:extLst>
                </a:gridCol>
              </a:tblGrid>
              <a:tr h="228600">
                <a:tc>
                  <a:txBody>
                    <a:bodyPr/>
                    <a:lstStyle/>
                    <a:p>
                      <a:pPr algn="ctr" rtl="0" fontAlgn="base"/>
                      <a:r>
                        <a:rPr lang="en-US" sz="1000" b="1" i="0">
                          <a:solidFill>
                            <a:srgbClr val="000000"/>
                          </a:solidFill>
                          <a:effectLst/>
                          <a:highlight>
                            <a:srgbClr val="D9D9D9"/>
                          </a:highlight>
                          <a:latin typeface="Arial" panose="020B0604020202020204" pitchFamily="34" charset="0"/>
                        </a:rPr>
                        <a:t>Year of SO or HA Payment</a:t>
                      </a:r>
                      <a:r>
                        <a:rPr lang="en-US" sz="1000" b="0" i="0">
                          <a:solidFill>
                            <a:srgbClr val="000000"/>
                          </a:solidFill>
                          <a:effectLst/>
                          <a:highlight>
                            <a:srgbClr val="D9D9D9"/>
                          </a:highlight>
                          <a:latin typeface="Arial" panose="020B0604020202020204" pitchFamily="34" charset="0"/>
                        </a:rPr>
                        <a:t>  </a:t>
                      </a:r>
                      <a:endParaRPr lang="en-US" b="0" i="0">
                        <a:effectLst/>
                        <a:highlight>
                          <a:srgbClr val="D9D9D9"/>
                        </a:highligh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rtl="0" fontAlgn="base"/>
                      <a:r>
                        <a:rPr lang="en-AU" sz="1000" b="1" i="0">
                          <a:solidFill>
                            <a:srgbClr val="000000"/>
                          </a:solidFill>
                          <a:effectLst/>
                          <a:highlight>
                            <a:srgbClr val="D9D9D9"/>
                          </a:highlight>
                          <a:latin typeface="Arial" panose="020B0604020202020204" pitchFamily="34" charset="0"/>
                        </a:rPr>
                        <a:t>Base Rate</a:t>
                      </a:r>
                      <a:r>
                        <a:rPr lang="en-AU" sz="1000" b="0" i="0">
                          <a:solidFill>
                            <a:srgbClr val="000000"/>
                          </a:solidFill>
                          <a:effectLst/>
                          <a:highlight>
                            <a:srgbClr val="D9D9D9"/>
                          </a:highlight>
                          <a:latin typeface="Arial" panose="020B0604020202020204" pitchFamily="34" charset="0"/>
                        </a:rPr>
                        <a:t> </a:t>
                      </a:r>
                      <a:endParaRPr lang="en-AU" b="0" i="0">
                        <a:effectLst/>
                        <a:highlight>
                          <a:srgbClr val="D9D9D9"/>
                        </a:highligh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rtl="0" fontAlgn="base"/>
                      <a:r>
                        <a:rPr lang="en-US" sz="1000" b="1" i="0">
                          <a:solidFill>
                            <a:srgbClr val="000000"/>
                          </a:solidFill>
                          <a:effectLst/>
                          <a:highlight>
                            <a:srgbClr val="D9D9D9"/>
                          </a:highlight>
                          <a:latin typeface="Arial" panose="020B0604020202020204" pitchFamily="34" charset="0"/>
                        </a:rPr>
                        <a:t>Country Loading 10%</a:t>
                      </a:r>
                      <a:r>
                        <a:rPr lang="en-US" sz="1000" b="0" i="0">
                          <a:solidFill>
                            <a:srgbClr val="000000"/>
                          </a:solidFill>
                          <a:effectLst/>
                          <a:highlight>
                            <a:srgbClr val="D9D9D9"/>
                          </a:highlight>
                          <a:latin typeface="Arial" panose="020B0604020202020204" pitchFamily="34" charset="0"/>
                        </a:rPr>
                        <a:t> </a:t>
                      </a:r>
                      <a:endParaRPr lang="en-US" b="0" i="0">
                        <a:effectLst/>
                        <a:highlight>
                          <a:srgbClr val="D9D9D9"/>
                        </a:highlight>
                      </a:endParaRPr>
                    </a:p>
                    <a:p>
                      <a:pPr algn="ctr" rtl="0" fontAlgn="base"/>
                      <a:r>
                        <a:rPr lang="en-US" sz="1000" b="1" i="0">
                          <a:solidFill>
                            <a:srgbClr val="000000"/>
                          </a:solidFill>
                          <a:effectLst/>
                          <a:highlight>
                            <a:srgbClr val="D9D9D9"/>
                          </a:highlight>
                          <a:latin typeface="Arial" panose="020B0604020202020204" pitchFamily="34" charset="0"/>
                        </a:rPr>
                        <a:t>Mid-West and Goldfields</a:t>
                      </a:r>
                      <a:r>
                        <a:rPr lang="en-US" sz="1000" b="0" i="0">
                          <a:solidFill>
                            <a:srgbClr val="000000"/>
                          </a:solidFill>
                          <a:effectLst/>
                          <a:highlight>
                            <a:srgbClr val="D9D9D9"/>
                          </a:highlight>
                          <a:latin typeface="Arial" panose="020B0604020202020204" pitchFamily="34" charset="0"/>
                        </a:rPr>
                        <a:t> </a:t>
                      </a:r>
                      <a:endParaRPr lang="en-US" b="0" i="0">
                        <a:effectLst/>
                        <a:highlight>
                          <a:srgbClr val="D9D9D9"/>
                        </a:highlight>
                      </a:endParaRPr>
                    </a:p>
                    <a:p>
                      <a:pPr algn="ctr" rtl="0" fontAlgn="base"/>
                      <a:r>
                        <a:rPr lang="en-US" sz="1000" b="0" i="0">
                          <a:effectLst/>
                          <a:highlight>
                            <a:srgbClr val="D9D9D9"/>
                          </a:highlight>
                          <a:latin typeface="Segoe UI" panose="020B0502040204020203" pitchFamily="34" charset="0"/>
                        </a:rPr>
                        <a:t> </a:t>
                      </a:r>
                      <a:endParaRPr lang="en-US" b="0" i="0">
                        <a:effectLst/>
                        <a:highlight>
                          <a:srgbClr val="D9D9D9"/>
                        </a:highligh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rtl="0" fontAlgn="base"/>
                      <a:r>
                        <a:rPr lang="en-US" sz="1000" b="1" i="0">
                          <a:solidFill>
                            <a:srgbClr val="000000"/>
                          </a:solidFill>
                          <a:effectLst/>
                          <a:highlight>
                            <a:srgbClr val="D9D9D9"/>
                          </a:highlight>
                          <a:latin typeface="Arial" panose="020B0604020202020204" pitchFamily="34" charset="0"/>
                        </a:rPr>
                        <a:t>Country Loading 20%</a:t>
                      </a:r>
                      <a:r>
                        <a:rPr lang="en-US" sz="1000" b="0" i="0">
                          <a:solidFill>
                            <a:srgbClr val="000000"/>
                          </a:solidFill>
                          <a:effectLst/>
                          <a:highlight>
                            <a:srgbClr val="D9D9D9"/>
                          </a:highlight>
                          <a:latin typeface="Arial" panose="020B0604020202020204" pitchFamily="34" charset="0"/>
                        </a:rPr>
                        <a:t> </a:t>
                      </a:r>
                      <a:endParaRPr lang="en-US" b="0" i="0">
                        <a:effectLst/>
                        <a:highlight>
                          <a:srgbClr val="D9D9D9"/>
                        </a:highlight>
                      </a:endParaRPr>
                    </a:p>
                    <a:p>
                      <a:pPr algn="ctr" rtl="0" fontAlgn="base"/>
                      <a:r>
                        <a:rPr lang="en-US" sz="1000" b="1" i="0">
                          <a:solidFill>
                            <a:srgbClr val="000000"/>
                          </a:solidFill>
                          <a:effectLst/>
                          <a:highlight>
                            <a:srgbClr val="D9D9D9"/>
                          </a:highlight>
                          <a:latin typeface="Arial" panose="020B0604020202020204" pitchFamily="34" charset="0"/>
                        </a:rPr>
                        <a:t>Pilbara and Kimberley</a:t>
                      </a:r>
                      <a:r>
                        <a:rPr lang="en-US" sz="1000" b="0" i="0">
                          <a:solidFill>
                            <a:srgbClr val="000000"/>
                          </a:solidFill>
                          <a:effectLst/>
                          <a:highlight>
                            <a:srgbClr val="D9D9D9"/>
                          </a:highlight>
                          <a:latin typeface="Arial" panose="020B0604020202020204" pitchFamily="34" charset="0"/>
                        </a:rPr>
                        <a:t> </a:t>
                      </a:r>
                      <a:endParaRPr lang="en-US" b="0" i="0">
                        <a:effectLst/>
                        <a:highlight>
                          <a:srgbClr val="D9D9D9"/>
                        </a:highlight>
                      </a:endParaRPr>
                    </a:p>
                    <a:p>
                      <a:pPr algn="ctr" rtl="0" fontAlgn="base"/>
                      <a:r>
                        <a:rPr lang="en-US" sz="1000" b="0" i="0">
                          <a:effectLst/>
                          <a:highlight>
                            <a:srgbClr val="D9D9D9"/>
                          </a:highlight>
                          <a:latin typeface="Segoe UI" panose="020B0502040204020203" pitchFamily="34" charset="0"/>
                        </a:rPr>
                        <a:t> </a:t>
                      </a:r>
                      <a:endParaRPr lang="en-US" b="0" i="0">
                        <a:effectLst/>
                        <a:highlight>
                          <a:srgbClr val="D9D9D9"/>
                        </a:highligh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extLst>
                  <a:ext uri="{0D108BD9-81ED-4DB2-BD59-A6C34878D82A}">
                    <a16:rowId xmlns:a16="http://schemas.microsoft.com/office/drawing/2014/main" val="741454424"/>
                  </a:ext>
                </a:extLst>
              </a:tr>
              <a:tr h="171450">
                <a:tc>
                  <a:txBody>
                    <a:bodyPr/>
                    <a:lstStyle/>
                    <a:p>
                      <a:pPr algn="ctr" rtl="0" fontAlgn="base"/>
                      <a:r>
                        <a:rPr lang="en-AU" sz="1400" b="1" i="0">
                          <a:effectLst/>
                          <a:latin typeface="Arial" panose="020B0604020202020204" pitchFamily="34" charset="0"/>
                        </a:rPr>
                        <a:t>Year 1</a:t>
                      </a:r>
                      <a:r>
                        <a:rPr lang="en-AU" sz="1400" b="0" i="0">
                          <a:effectLst/>
                          <a:latin typeface="Arial" panose="020B0604020202020204" pitchFamily="34" charset="0"/>
                        </a:rPr>
                        <a:t>  </a:t>
                      </a:r>
                      <a:endParaRPr lang="en-AU" sz="2000" b="0" i="0">
                        <a:effectLs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AU" sz="1400" b="1" i="0">
                          <a:effectLst/>
                          <a:latin typeface="Arial" panose="020B0604020202020204" pitchFamily="34" charset="0"/>
                        </a:rPr>
                        <a:t>$463.50</a:t>
                      </a:r>
                      <a:r>
                        <a:rPr lang="en-AU" sz="1400" b="0" i="0">
                          <a:effectLst/>
                          <a:latin typeface="Arial" panose="020B0604020202020204" pitchFamily="34" charset="0"/>
                        </a:rPr>
                        <a:t>  </a:t>
                      </a:r>
                      <a:endParaRPr lang="en-AU" sz="2000" b="0" i="0">
                        <a:effectLs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AU" sz="1400" b="1" i="0">
                          <a:effectLst/>
                          <a:latin typeface="Arial" panose="020B0604020202020204" pitchFamily="34" charset="0"/>
                        </a:rPr>
                        <a:t>$509.85</a:t>
                      </a:r>
                      <a:r>
                        <a:rPr lang="en-AU" sz="1400" b="0" i="0">
                          <a:effectLst/>
                          <a:latin typeface="Arial" panose="020B0604020202020204" pitchFamily="34" charset="0"/>
                        </a:rPr>
                        <a:t>  </a:t>
                      </a:r>
                      <a:endParaRPr lang="en-AU" sz="2000" b="0" i="0">
                        <a:effectLs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AU" sz="1400" b="1" i="0">
                          <a:effectLst/>
                          <a:latin typeface="Arial" panose="020B0604020202020204" pitchFamily="34" charset="0"/>
                        </a:rPr>
                        <a:t>$556.20</a:t>
                      </a:r>
                      <a:r>
                        <a:rPr lang="en-AU" sz="1400" b="0" i="0">
                          <a:effectLst/>
                          <a:latin typeface="Arial" panose="020B0604020202020204" pitchFamily="34" charset="0"/>
                        </a:rPr>
                        <a:t>  </a:t>
                      </a:r>
                      <a:endParaRPr lang="en-AU" sz="2000" b="0" i="0">
                        <a:effectLs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80555784"/>
                  </a:ext>
                </a:extLst>
              </a:tr>
              <a:tr h="171450">
                <a:tc>
                  <a:txBody>
                    <a:bodyPr/>
                    <a:lstStyle/>
                    <a:p>
                      <a:pPr algn="ctr" rtl="0" fontAlgn="base"/>
                      <a:r>
                        <a:rPr lang="en-AU" sz="1400" b="1" i="0">
                          <a:effectLst/>
                          <a:latin typeface="Arial" panose="020B0604020202020204" pitchFamily="34" charset="0"/>
                        </a:rPr>
                        <a:t>Year 2</a:t>
                      </a:r>
                      <a:r>
                        <a:rPr lang="en-AU" sz="1400" b="0" i="0">
                          <a:effectLst/>
                          <a:latin typeface="Arial" panose="020B0604020202020204" pitchFamily="34" charset="0"/>
                        </a:rPr>
                        <a:t>  </a:t>
                      </a:r>
                      <a:endParaRPr lang="en-AU" sz="2000" b="0" i="0">
                        <a:effectLs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AU" sz="1400" b="1" i="0">
                          <a:effectLst/>
                          <a:latin typeface="Arial" panose="020B0604020202020204" pitchFamily="34" charset="0"/>
                        </a:rPr>
                        <a:t>$347.63</a:t>
                      </a:r>
                      <a:r>
                        <a:rPr lang="en-AU" sz="1400" b="0" i="0">
                          <a:effectLst/>
                          <a:latin typeface="Arial" panose="020B0604020202020204" pitchFamily="34" charset="0"/>
                        </a:rPr>
                        <a:t>  </a:t>
                      </a:r>
                      <a:endParaRPr lang="en-AU" sz="2000" b="0" i="0">
                        <a:effectLs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AU" sz="1400" b="1" i="0">
                          <a:effectLst/>
                          <a:latin typeface="Arial" panose="020B0604020202020204" pitchFamily="34" charset="0"/>
                        </a:rPr>
                        <a:t>$382.39</a:t>
                      </a:r>
                      <a:r>
                        <a:rPr lang="en-AU" sz="1400" b="0" i="0">
                          <a:effectLst/>
                          <a:latin typeface="Arial" panose="020B0604020202020204" pitchFamily="34" charset="0"/>
                        </a:rPr>
                        <a:t>  </a:t>
                      </a:r>
                      <a:endParaRPr lang="en-AU" sz="2000" b="0" i="0">
                        <a:effectLs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AU" sz="1400" b="1" i="0">
                          <a:effectLst/>
                          <a:latin typeface="Arial" panose="020B0604020202020204" pitchFamily="34" charset="0"/>
                        </a:rPr>
                        <a:t>$417.15</a:t>
                      </a:r>
                      <a:r>
                        <a:rPr lang="en-AU" sz="1400" b="0" i="0">
                          <a:effectLst/>
                          <a:latin typeface="Arial" panose="020B0604020202020204" pitchFamily="34" charset="0"/>
                        </a:rPr>
                        <a:t>  </a:t>
                      </a:r>
                      <a:endParaRPr lang="en-AU" sz="2000" b="0" i="0">
                        <a:effectLs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176108107"/>
                  </a:ext>
                </a:extLst>
              </a:tr>
              <a:tr h="171450">
                <a:tc>
                  <a:txBody>
                    <a:bodyPr/>
                    <a:lstStyle/>
                    <a:p>
                      <a:pPr algn="ctr" rtl="0" fontAlgn="base"/>
                      <a:r>
                        <a:rPr lang="en-AU" sz="1400" b="1" i="0">
                          <a:effectLst/>
                          <a:latin typeface="Arial" panose="020B0604020202020204" pitchFamily="34" charset="0"/>
                        </a:rPr>
                        <a:t>Year 3</a:t>
                      </a:r>
                      <a:r>
                        <a:rPr lang="en-AU" sz="1400" b="0" i="0">
                          <a:effectLst/>
                          <a:latin typeface="Arial" panose="020B0604020202020204" pitchFamily="34" charset="0"/>
                        </a:rPr>
                        <a:t>  </a:t>
                      </a:r>
                      <a:endParaRPr lang="en-AU" sz="2000" b="0" i="0">
                        <a:effectLs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AU" sz="1400" b="1" i="0">
                          <a:effectLst/>
                          <a:latin typeface="Arial" panose="020B0604020202020204" pitchFamily="34" charset="0"/>
                        </a:rPr>
                        <a:t>$231.75</a:t>
                      </a:r>
                      <a:r>
                        <a:rPr lang="en-AU" sz="1400" b="0" i="0">
                          <a:effectLst/>
                          <a:latin typeface="Arial" panose="020B0604020202020204" pitchFamily="34" charset="0"/>
                        </a:rPr>
                        <a:t>  </a:t>
                      </a:r>
                      <a:endParaRPr lang="en-AU" sz="2000" b="0" i="0">
                        <a:effectLs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AU" sz="1400" b="1" i="0">
                          <a:effectLst/>
                          <a:latin typeface="Arial" panose="020B0604020202020204" pitchFamily="34" charset="0"/>
                        </a:rPr>
                        <a:t>$254.93</a:t>
                      </a:r>
                      <a:r>
                        <a:rPr lang="en-AU" sz="1400" b="0" i="0">
                          <a:effectLst/>
                          <a:latin typeface="Arial" panose="020B0604020202020204" pitchFamily="34" charset="0"/>
                        </a:rPr>
                        <a:t>  </a:t>
                      </a:r>
                      <a:endParaRPr lang="en-AU" sz="2000" b="0" i="0">
                        <a:effectLs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AU" sz="1400" b="1" i="0">
                          <a:effectLst/>
                          <a:latin typeface="Arial" panose="020B0604020202020204" pitchFamily="34" charset="0"/>
                        </a:rPr>
                        <a:t>$278.10</a:t>
                      </a:r>
                      <a:r>
                        <a:rPr lang="en-AU" sz="1400" b="0" i="0">
                          <a:effectLst/>
                          <a:latin typeface="Arial" panose="020B0604020202020204" pitchFamily="34" charset="0"/>
                        </a:rPr>
                        <a:t>  </a:t>
                      </a:r>
                      <a:endParaRPr lang="en-AU" sz="2000" b="0" i="0">
                        <a:effectLs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57056131"/>
                  </a:ext>
                </a:extLst>
              </a:tr>
            </a:tbl>
          </a:graphicData>
        </a:graphic>
      </p:graphicFrame>
    </p:spTree>
    <p:extLst>
      <p:ext uri="{BB962C8B-B14F-4D97-AF65-F5344CB8AC3E}">
        <p14:creationId xmlns:p14="http://schemas.microsoft.com/office/powerpoint/2010/main" val="2253900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3A009C-80E7-9618-70BF-3CE808406E0C}"/>
              </a:ext>
            </a:extLst>
          </p:cNvPr>
          <p:cNvSpPr/>
          <p:nvPr/>
        </p:nvSpPr>
        <p:spPr>
          <a:xfrm>
            <a:off x="0" y="0"/>
            <a:ext cx="9906000" cy="6858000"/>
          </a:xfrm>
          <a:prstGeom prst="rect">
            <a:avLst/>
          </a:prstGeom>
          <a:gradFill flip="none" rotWithShape="1">
            <a:gsLst>
              <a:gs pos="9000">
                <a:srgbClr val="7030A0">
                  <a:alpha val="58000"/>
                </a:srgbClr>
              </a:gs>
              <a:gs pos="70000">
                <a:srgbClr val="515AA8">
                  <a:alpha val="69000"/>
                </a:srgbClr>
              </a:gs>
              <a:gs pos="98000">
                <a:srgbClr val="377DAF">
                  <a:alpha val="84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ontent Placeholder 2"/>
          <p:cNvSpPr txBox="1">
            <a:spLocks/>
          </p:cNvSpPr>
          <p:nvPr/>
        </p:nvSpPr>
        <p:spPr>
          <a:xfrm>
            <a:off x="738414" y="2071849"/>
            <a:ext cx="8593345" cy="359277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AU" sz="1800">
              <a:solidFill>
                <a:schemeClr val="bg1"/>
              </a:solidFill>
              <a:latin typeface="Century Gothic" panose="020B0502020202020204" pitchFamily="34" charset="0"/>
              <a:cs typeface="Arial" panose="020B0604020202020204" pitchFamily="34" charset="0"/>
            </a:endParaRPr>
          </a:p>
          <a:p>
            <a:pPr marL="342900" lvl="1" indent="0">
              <a:lnSpc>
                <a:spcPct val="150000"/>
              </a:lnSpc>
              <a:spcBef>
                <a:spcPts val="0"/>
              </a:spcBef>
              <a:spcAft>
                <a:spcPts val="900"/>
              </a:spcAft>
              <a:buNone/>
            </a:pPr>
            <a:endParaRPr lang="en-AU">
              <a:solidFill>
                <a:schemeClr val="bg1"/>
              </a:solidFill>
              <a:latin typeface="Century Gothic" panose="020B0502020202020204" pitchFamily="34" charset="0"/>
              <a:cs typeface="Arial" panose="020B0604020202020204" pitchFamily="34" charset="0"/>
            </a:endParaRPr>
          </a:p>
        </p:txBody>
      </p:sp>
      <p:sp>
        <p:nvSpPr>
          <p:cNvPr id="4" name="TextBox 16">
            <a:extLst>
              <a:ext uri="{FF2B5EF4-FFF2-40B4-BE49-F238E27FC236}">
                <a16:creationId xmlns:a16="http://schemas.microsoft.com/office/drawing/2014/main" id="{BE90E5A0-1D95-1CB2-3AEB-836848990EEF}"/>
              </a:ext>
            </a:extLst>
          </p:cNvPr>
          <p:cNvSpPr txBox="1"/>
          <p:nvPr/>
        </p:nvSpPr>
        <p:spPr>
          <a:xfrm>
            <a:off x="841216" y="1505872"/>
            <a:ext cx="7033158" cy="641201"/>
          </a:xfrm>
          <a:prstGeom prst="rect">
            <a:avLst/>
          </a:prstGeom>
        </p:spPr>
        <p:txBody>
          <a:bodyPr wrap="square" lIns="0" tIns="0" rIns="0" bIns="0" rtlCol="0" anchor="t">
            <a:spAutoFit/>
          </a:bodyPr>
          <a:lstStyle/>
          <a:p>
            <a:pPr>
              <a:lnSpc>
                <a:spcPts val="2534"/>
              </a:lnSpc>
            </a:pPr>
            <a:endParaRPr lang="en-US" sz="2400">
              <a:solidFill>
                <a:srgbClr val="FFFFFF"/>
              </a:solidFill>
              <a:latin typeface="Century Gothic" panose="020B0502020202020204" pitchFamily="34" charset="0"/>
            </a:endParaRPr>
          </a:p>
          <a:p>
            <a:pPr>
              <a:lnSpc>
                <a:spcPts val="2534"/>
              </a:lnSpc>
            </a:pPr>
            <a:endParaRPr lang="en-US" sz="2400">
              <a:solidFill>
                <a:srgbClr val="FFFFFF"/>
              </a:solidFill>
              <a:latin typeface="Century Gothic" panose="020B0502020202020204" pitchFamily="34" charset="0"/>
            </a:endParaRPr>
          </a:p>
        </p:txBody>
      </p:sp>
      <p:sp>
        <p:nvSpPr>
          <p:cNvPr id="8" name="Rectangle 2">
            <a:extLst>
              <a:ext uri="{FF2B5EF4-FFF2-40B4-BE49-F238E27FC236}">
                <a16:creationId xmlns:a16="http://schemas.microsoft.com/office/drawing/2014/main" id="{F382118C-976C-105F-B330-DDA3D709362E}"/>
              </a:ext>
            </a:extLst>
          </p:cNvPr>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2049" name="Picture 1164619212" descr="A picture containing logo&#10;&#10;Description automatically generated">
            <a:extLst>
              <a:ext uri="{FF2B5EF4-FFF2-40B4-BE49-F238E27FC236}">
                <a16:creationId xmlns:a16="http://schemas.microsoft.com/office/drawing/2014/main" id="{91134E34-4B11-8BFD-D171-7D8749C7E7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4414" y="843321"/>
            <a:ext cx="1738312" cy="13525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17C65444-2780-B875-FD7C-D68FBDBBBDE1}"/>
              </a:ext>
            </a:extLst>
          </p:cNvPr>
          <p:cNvPicPr>
            <a:picLocks noChangeAspect="1"/>
          </p:cNvPicPr>
          <p:nvPr/>
        </p:nvPicPr>
        <p:blipFill>
          <a:blip r:embed="rId4"/>
          <a:stretch>
            <a:fillRect/>
          </a:stretch>
        </p:blipFill>
        <p:spPr>
          <a:xfrm>
            <a:off x="7107225" y="3539629"/>
            <a:ext cx="2226294" cy="3046426"/>
          </a:xfrm>
          <a:prstGeom prst="rect">
            <a:avLst/>
          </a:prstGeom>
        </p:spPr>
      </p:pic>
      <p:pic>
        <p:nvPicPr>
          <p:cNvPr id="18" name="Picture 17">
            <a:extLst>
              <a:ext uri="{FF2B5EF4-FFF2-40B4-BE49-F238E27FC236}">
                <a16:creationId xmlns:a16="http://schemas.microsoft.com/office/drawing/2014/main" id="{2F7D2B47-7061-66B7-7942-88E8A71744B0}"/>
              </a:ext>
            </a:extLst>
          </p:cNvPr>
          <p:cNvPicPr>
            <a:picLocks noChangeAspect="1"/>
          </p:cNvPicPr>
          <p:nvPr/>
        </p:nvPicPr>
        <p:blipFill>
          <a:blip r:embed="rId5"/>
          <a:stretch>
            <a:fillRect/>
          </a:stretch>
        </p:blipFill>
        <p:spPr>
          <a:xfrm>
            <a:off x="1269976" y="1507197"/>
            <a:ext cx="7539876" cy="1818126"/>
          </a:xfrm>
          <a:prstGeom prst="rect">
            <a:avLst/>
          </a:prstGeom>
        </p:spPr>
      </p:pic>
      <p:sp>
        <p:nvSpPr>
          <p:cNvPr id="19" name="TextBox 18">
            <a:extLst>
              <a:ext uri="{FF2B5EF4-FFF2-40B4-BE49-F238E27FC236}">
                <a16:creationId xmlns:a16="http://schemas.microsoft.com/office/drawing/2014/main" id="{9FF097ED-B817-3177-0337-52C77E9A03C0}"/>
              </a:ext>
            </a:extLst>
          </p:cNvPr>
          <p:cNvSpPr txBox="1"/>
          <p:nvPr/>
        </p:nvSpPr>
        <p:spPr>
          <a:xfrm>
            <a:off x="200813" y="3534734"/>
            <a:ext cx="6433457" cy="3416320"/>
          </a:xfrm>
          <a:prstGeom prst="rect">
            <a:avLst/>
          </a:prstGeom>
          <a:noFill/>
        </p:spPr>
        <p:txBody>
          <a:bodyPr wrap="square" lIns="91440" tIns="45720" rIns="91440" bIns="45720" rtlCol="0" anchor="t">
            <a:spAutoFit/>
          </a:bodyPr>
          <a:lstStyle/>
          <a:p>
            <a:pPr marL="800100" lvl="1" indent="-342900">
              <a:buFont typeface="Arial" panose="020B0604020202020204" pitchFamily="34" charset="0"/>
              <a:buChar char="•"/>
            </a:pPr>
            <a:r>
              <a:rPr lang="en-US" sz="2400">
                <a:solidFill>
                  <a:schemeClr val="bg1"/>
                </a:solidFill>
              </a:rPr>
              <a:t>Co Design of Housing Allowance identified housing supply would be a challenge at scale.</a:t>
            </a:r>
          </a:p>
          <a:p>
            <a:pPr marL="800100" lvl="1" indent="-342900">
              <a:buFont typeface="Arial" panose="020B0604020202020204" pitchFamily="34" charset="0"/>
              <a:buChar char="•"/>
            </a:pPr>
            <a:endParaRPr lang="en-US" sz="2400">
              <a:solidFill>
                <a:schemeClr val="bg1"/>
              </a:solidFill>
            </a:endParaRPr>
          </a:p>
          <a:p>
            <a:pPr marL="800100" lvl="1" indent="-342900">
              <a:buFont typeface="Arial" panose="020B0604020202020204" pitchFamily="34" charset="0"/>
              <a:buChar char="•"/>
            </a:pPr>
            <a:r>
              <a:rPr lang="en-US" sz="2400">
                <a:solidFill>
                  <a:schemeClr val="bg1"/>
                </a:solidFill>
              </a:rPr>
              <a:t>Intended to be flexible </a:t>
            </a:r>
            <a:endParaRPr lang="en-US" sz="2400">
              <a:solidFill>
                <a:schemeClr val="bg1"/>
              </a:solidFill>
              <a:cs typeface="Calibri"/>
            </a:endParaRPr>
          </a:p>
          <a:p>
            <a:pPr marL="800100" lvl="1" indent="-342900">
              <a:buFont typeface="Arial" panose="020B0604020202020204" pitchFamily="34" charset="0"/>
              <a:buChar char="•"/>
            </a:pPr>
            <a:endParaRPr lang="en-US" sz="2400">
              <a:solidFill>
                <a:schemeClr val="bg1"/>
              </a:solidFill>
            </a:endParaRPr>
          </a:p>
          <a:p>
            <a:pPr marL="800100" lvl="1" indent="-342900">
              <a:buFont typeface="Arial" panose="020B0604020202020204" pitchFamily="34" charset="0"/>
              <a:buChar char="•"/>
            </a:pPr>
            <a:r>
              <a:rPr lang="en-US" sz="2400">
                <a:solidFill>
                  <a:schemeClr val="bg1"/>
                </a:solidFill>
              </a:rPr>
              <a:t>Explore opportunities- </a:t>
            </a:r>
            <a:r>
              <a:rPr lang="en-US" sz="2400" b="1">
                <a:solidFill>
                  <a:schemeClr val="bg1"/>
                </a:solidFill>
              </a:rPr>
              <a:t>submit a proposal</a:t>
            </a:r>
            <a:endParaRPr lang="en-US" sz="2400" b="1">
              <a:solidFill>
                <a:schemeClr val="bg1"/>
              </a:solidFill>
              <a:ea typeface="Calibri"/>
              <a:cs typeface="Calibri"/>
            </a:endParaRPr>
          </a:p>
          <a:p>
            <a:pPr lvl="1"/>
            <a:endParaRPr lang="en-US" sz="2400" b="1">
              <a:solidFill>
                <a:schemeClr val="bg1"/>
              </a:solidFill>
              <a:cs typeface="Calibri"/>
            </a:endParaRPr>
          </a:p>
          <a:p>
            <a:pPr marL="742950" lvl="1" indent="-285750">
              <a:buFont typeface="Arial" panose="020B0604020202020204" pitchFamily="34" charset="0"/>
              <a:buChar char="•"/>
            </a:pPr>
            <a:endParaRPr lang="en-US" sz="2400">
              <a:solidFill>
                <a:schemeClr val="bg1"/>
              </a:solidFill>
              <a:cs typeface="Calibri" panose="020F0502020204030204"/>
            </a:endParaRPr>
          </a:p>
        </p:txBody>
      </p:sp>
      <p:sp>
        <p:nvSpPr>
          <p:cNvPr id="5" name="Freeform 4">
            <a:extLst>
              <a:ext uri="{FF2B5EF4-FFF2-40B4-BE49-F238E27FC236}">
                <a16:creationId xmlns:a16="http://schemas.microsoft.com/office/drawing/2014/main" id="{44E66ACB-8E85-0400-8336-A856E283DF03}"/>
              </a:ext>
            </a:extLst>
          </p:cNvPr>
          <p:cNvSpPr/>
          <p:nvPr/>
        </p:nvSpPr>
        <p:spPr>
          <a:xfrm>
            <a:off x="671879" y="383332"/>
            <a:ext cx="8562243" cy="917575"/>
          </a:xfrm>
          <a:custGeom>
            <a:avLst/>
            <a:gdLst/>
            <a:ahLst/>
            <a:cxnLst/>
            <a:rect l="l" t="t" r="r" b="b"/>
            <a:pathLst>
              <a:path w="4510152" h="534651">
                <a:moveTo>
                  <a:pt x="45210" y="0"/>
                </a:moveTo>
                <a:lnTo>
                  <a:pt x="4464943" y="0"/>
                </a:lnTo>
                <a:cubicBezTo>
                  <a:pt x="4476933" y="0"/>
                  <a:pt x="4488432" y="4763"/>
                  <a:pt x="4496911" y="13242"/>
                </a:cubicBezTo>
                <a:cubicBezTo>
                  <a:pt x="4505389" y="21720"/>
                  <a:pt x="4510152" y="33219"/>
                  <a:pt x="4510152" y="45210"/>
                </a:cubicBezTo>
                <a:lnTo>
                  <a:pt x="4510152" y="489441"/>
                </a:lnTo>
                <a:cubicBezTo>
                  <a:pt x="4510152" y="501431"/>
                  <a:pt x="4505389" y="512930"/>
                  <a:pt x="4496911" y="521409"/>
                </a:cubicBezTo>
                <a:cubicBezTo>
                  <a:pt x="4488432" y="529887"/>
                  <a:pt x="4476933" y="534651"/>
                  <a:pt x="4464943" y="534651"/>
                </a:cubicBezTo>
                <a:lnTo>
                  <a:pt x="45210" y="534651"/>
                </a:lnTo>
                <a:cubicBezTo>
                  <a:pt x="33219" y="534651"/>
                  <a:pt x="21720" y="529887"/>
                  <a:pt x="13242" y="521409"/>
                </a:cubicBezTo>
                <a:cubicBezTo>
                  <a:pt x="4763" y="512930"/>
                  <a:pt x="0" y="501431"/>
                  <a:pt x="0" y="489441"/>
                </a:cubicBezTo>
                <a:lnTo>
                  <a:pt x="0" y="45210"/>
                </a:lnTo>
                <a:cubicBezTo>
                  <a:pt x="0" y="33219"/>
                  <a:pt x="4763" y="21720"/>
                  <a:pt x="13242" y="13242"/>
                </a:cubicBezTo>
                <a:cubicBezTo>
                  <a:pt x="21720" y="4763"/>
                  <a:pt x="33219" y="0"/>
                  <a:pt x="45210" y="0"/>
                </a:cubicBezTo>
                <a:close/>
              </a:path>
            </a:pathLst>
          </a:custGeom>
          <a:solidFill>
            <a:srgbClr val="7468AA"/>
          </a:solidFill>
        </p:spPr>
        <p:txBody>
          <a:bodyPr lIns="91440" tIns="45720" rIns="91440" bIns="45720" anchor="ctr" anchorCtr="0"/>
          <a:lstStyle/>
          <a:p>
            <a:pPr algn="ctr"/>
            <a:r>
              <a:rPr lang="en-US" sz="2800" b="1">
                <a:solidFill>
                  <a:srgbClr val="FFFFFF"/>
                </a:solidFill>
                <a:latin typeface="Century Gothic"/>
              </a:rPr>
              <a:t>Housing Allowance- Flexible Payment</a:t>
            </a:r>
            <a:endParaRPr lang="en-US"/>
          </a:p>
        </p:txBody>
      </p:sp>
    </p:spTree>
    <p:extLst>
      <p:ext uri="{BB962C8B-B14F-4D97-AF65-F5344CB8AC3E}">
        <p14:creationId xmlns:p14="http://schemas.microsoft.com/office/powerpoint/2010/main" val="2983817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3A009C-80E7-9618-70BF-3CE808406E0C}"/>
              </a:ext>
            </a:extLst>
          </p:cNvPr>
          <p:cNvSpPr/>
          <p:nvPr/>
        </p:nvSpPr>
        <p:spPr>
          <a:xfrm>
            <a:off x="0" y="-5152"/>
            <a:ext cx="9906000" cy="6858000"/>
          </a:xfrm>
          <a:prstGeom prst="rect">
            <a:avLst/>
          </a:prstGeom>
          <a:gradFill flip="none" rotWithShape="1">
            <a:gsLst>
              <a:gs pos="9000">
                <a:srgbClr val="7030A0">
                  <a:alpha val="58000"/>
                </a:srgbClr>
              </a:gs>
              <a:gs pos="70000">
                <a:srgbClr val="515AA8">
                  <a:alpha val="69000"/>
                </a:srgbClr>
              </a:gs>
              <a:gs pos="98000">
                <a:srgbClr val="377DAF">
                  <a:alpha val="84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107000"/>
              </a:lnSpc>
              <a:spcAft>
                <a:spcPts val="800"/>
              </a:spcAft>
            </a:pP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kern="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kern="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kern="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kern="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kern="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kern="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kern="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kern="100">
                <a:latin typeface="Calibri"/>
                <a:ea typeface="Calibri"/>
                <a:cs typeface="Times New Roman"/>
                <a:hlinkClick r:id="rId3">
                  <a:extLst>
                    <a:ext uri="{A12FA001-AC4F-418D-AE19-62706E023703}">
                      <ahyp:hlinkClr xmlns:ahyp="http://schemas.microsoft.com/office/drawing/2018/hyperlinkcolor" val="tx"/>
                    </a:ext>
                  </a:extLst>
                </a:hlinkClick>
              </a:rPr>
              <a:t> </a:t>
            </a:r>
            <a:r>
              <a:rPr lang="en-AU" sz="1800" kern="100">
                <a:effectLst/>
                <a:latin typeface="Calibri"/>
                <a:ea typeface="Calibri"/>
                <a:cs typeface="Times New Roman"/>
                <a:hlinkClick r:id="rId3">
                  <a:extLst>
                    <a:ext uri="{A12FA001-AC4F-418D-AE19-62706E023703}">
                      <ahyp:hlinkClr xmlns:ahyp="http://schemas.microsoft.com/office/drawing/2018/hyperlinkcolor" val="tx"/>
                    </a:ext>
                  </a:extLst>
                </a:hlinkClick>
              </a:rPr>
              <a:t>https://www.pointsourceyouth.org/interventions/host-homes</a:t>
            </a:r>
            <a:r>
              <a:rPr lang="en-AU" sz="1800" kern="100">
                <a:effectLst/>
                <a:latin typeface="Calibri"/>
                <a:ea typeface="Calibri"/>
                <a:cs typeface="Times New Roman"/>
              </a:rPr>
              <a:t> </a:t>
            </a:r>
          </a:p>
        </p:txBody>
      </p:sp>
      <p:sp>
        <p:nvSpPr>
          <p:cNvPr id="7" name="Content Placeholder 2"/>
          <p:cNvSpPr txBox="1">
            <a:spLocks/>
          </p:cNvSpPr>
          <p:nvPr/>
        </p:nvSpPr>
        <p:spPr>
          <a:xfrm>
            <a:off x="738414" y="2071849"/>
            <a:ext cx="8593345" cy="359277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AU" sz="1800">
              <a:solidFill>
                <a:schemeClr val="bg1"/>
              </a:solidFill>
              <a:latin typeface="Century Gothic" panose="020B0502020202020204" pitchFamily="34" charset="0"/>
              <a:cs typeface="Arial" panose="020B0604020202020204" pitchFamily="34" charset="0"/>
            </a:endParaRPr>
          </a:p>
          <a:p>
            <a:pPr marL="342900" lvl="1" indent="0">
              <a:lnSpc>
                <a:spcPct val="150000"/>
              </a:lnSpc>
              <a:spcBef>
                <a:spcPts val="0"/>
              </a:spcBef>
              <a:spcAft>
                <a:spcPts val="900"/>
              </a:spcAft>
              <a:buNone/>
            </a:pPr>
            <a:endParaRPr lang="en-AU">
              <a:solidFill>
                <a:schemeClr val="bg1"/>
              </a:solidFill>
              <a:latin typeface="Century Gothic" panose="020B0502020202020204" pitchFamily="34" charset="0"/>
              <a:cs typeface="Arial" panose="020B0604020202020204" pitchFamily="34" charset="0"/>
            </a:endParaRPr>
          </a:p>
        </p:txBody>
      </p:sp>
      <p:sp>
        <p:nvSpPr>
          <p:cNvPr id="3" name="Freeform 4">
            <a:extLst>
              <a:ext uri="{FF2B5EF4-FFF2-40B4-BE49-F238E27FC236}">
                <a16:creationId xmlns:a16="http://schemas.microsoft.com/office/drawing/2014/main" id="{B72DA17D-5CF2-D55D-627B-59153FD31446}"/>
              </a:ext>
            </a:extLst>
          </p:cNvPr>
          <p:cNvSpPr/>
          <p:nvPr/>
        </p:nvSpPr>
        <p:spPr>
          <a:xfrm>
            <a:off x="671879" y="383332"/>
            <a:ext cx="8562243" cy="917575"/>
          </a:xfrm>
          <a:custGeom>
            <a:avLst/>
            <a:gdLst/>
            <a:ahLst/>
            <a:cxnLst/>
            <a:rect l="l" t="t" r="r" b="b"/>
            <a:pathLst>
              <a:path w="4510152" h="534651">
                <a:moveTo>
                  <a:pt x="45210" y="0"/>
                </a:moveTo>
                <a:lnTo>
                  <a:pt x="4464943" y="0"/>
                </a:lnTo>
                <a:cubicBezTo>
                  <a:pt x="4476933" y="0"/>
                  <a:pt x="4488432" y="4763"/>
                  <a:pt x="4496911" y="13242"/>
                </a:cubicBezTo>
                <a:cubicBezTo>
                  <a:pt x="4505389" y="21720"/>
                  <a:pt x="4510152" y="33219"/>
                  <a:pt x="4510152" y="45210"/>
                </a:cubicBezTo>
                <a:lnTo>
                  <a:pt x="4510152" y="489441"/>
                </a:lnTo>
                <a:cubicBezTo>
                  <a:pt x="4510152" y="501431"/>
                  <a:pt x="4505389" y="512930"/>
                  <a:pt x="4496911" y="521409"/>
                </a:cubicBezTo>
                <a:cubicBezTo>
                  <a:pt x="4488432" y="529887"/>
                  <a:pt x="4476933" y="534651"/>
                  <a:pt x="4464943" y="534651"/>
                </a:cubicBezTo>
                <a:lnTo>
                  <a:pt x="45210" y="534651"/>
                </a:lnTo>
                <a:cubicBezTo>
                  <a:pt x="33219" y="534651"/>
                  <a:pt x="21720" y="529887"/>
                  <a:pt x="13242" y="521409"/>
                </a:cubicBezTo>
                <a:cubicBezTo>
                  <a:pt x="4763" y="512930"/>
                  <a:pt x="0" y="501431"/>
                  <a:pt x="0" y="489441"/>
                </a:cubicBezTo>
                <a:lnTo>
                  <a:pt x="0" y="45210"/>
                </a:lnTo>
                <a:cubicBezTo>
                  <a:pt x="0" y="33219"/>
                  <a:pt x="4763" y="21720"/>
                  <a:pt x="13242" y="13242"/>
                </a:cubicBezTo>
                <a:cubicBezTo>
                  <a:pt x="21720" y="4763"/>
                  <a:pt x="33219" y="0"/>
                  <a:pt x="45210" y="0"/>
                </a:cubicBezTo>
                <a:close/>
              </a:path>
            </a:pathLst>
          </a:custGeom>
          <a:solidFill>
            <a:srgbClr val="7468AA"/>
          </a:solidFill>
        </p:spPr>
        <p:txBody>
          <a:bodyPr lIns="91440" tIns="45720" rIns="91440" bIns="45720" anchor="ctr" anchorCtr="0"/>
          <a:lstStyle/>
          <a:p>
            <a:pPr algn="ctr"/>
            <a:r>
              <a:rPr lang="en-US" sz="2800" b="1">
                <a:solidFill>
                  <a:srgbClr val="FFFFFF"/>
                </a:solidFill>
                <a:latin typeface="Century Gothic"/>
              </a:rPr>
              <a:t>Host Homes </a:t>
            </a:r>
            <a:endParaRPr lang="en-US" sz="2800" b="1">
              <a:solidFill>
                <a:srgbClr val="FFFFFF"/>
              </a:solidFill>
              <a:latin typeface="Century Gothic" panose="020B0502020202020204" pitchFamily="34" charset="0"/>
            </a:endParaRPr>
          </a:p>
        </p:txBody>
      </p:sp>
      <p:sp>
        <p:nvSpPr>
          <p:cNvPr id="4" name="TextBox 16">
            <a:extLst>
              <a:ext uri="{FF2B5EF4-FFF2-40B4-BE49-F238E27FC236}">
                <a16:creationId xmlns:a16="http://schemas.microsoft.com/office/drawing/2014/main" id="{BE90E5A0-1D95-1CB2-3AEB-836848990EEF}"/>
              </a:ext>
            </a:extLst>
          </p:cNvPr>
          <p:cNvSpPr txBox="1"/>
          <p:nvPr/>
        </p:nvSpPr>
        <p:spPr>
          <a:xfrm>
            <a:off x="841216" y="1505872"/>
            <a:ext cx="7033158" cy="641201"/>
          </a:xfrm>
          <a:prstGeom prst="rect">
            <a:avLst/>
          </a:prstGeom>
        </p:spPr>
        <p:txBody>
          <a:bodyPr wrap="square" lIns="0" tIns="0" rIns="0" bIns="0" rtlCol="0" anchor="t">
            <a:spAutoFit/>
          </a:bodyPr>
          <a:lstStyle/>
          <a:p>
            <a:pPr>
              <a:lnSpc>
                <a:spcPts val="2534"/>
              </a:lnSpc>
            </a:pPr>
            <a:endParaRPr lang="en-US" sz="2400">
              <a:solidFill>
                <a:srgbClr val="FFFFFF"/>
              </a:solidFill>
              <a:latin typeface="Century Gothic" panose="020B0502020202020204" pitchFamily="34" charset="0"/>
            </a:endParaRPr>
          </a:p>
          <a:p>
            <a:pPr>
              <a:lnSpc>
                <a:spcPts val="2534"/>
              </a:lnSpc>
            </a:pPr>
            <a:endParaRPr lang="en-US" sz="2400">
              <a:solidFill>
                <a:srgbClr val="FFFFFF"/>
              </a:solidFill>
              <a:latin typeface="Century Gothic" panose="020B0502020202020204" pitchFamily="34" charset="0"/>
            </a:endParaRPr>
          </a:p>
        </p:txBody>
      </p:sp>
      <p:sp>
        <p:nvSpPr>
          <p:cNvPr id="8" name="Rectangle 2">
            <a:extLst>
              <a:ext uri="{FF2B5EF4-FFF2-40B4-BE49-F238E27FC236}">
                <a16:creationId xmlns:a16="http://schemas.microsoft.com/office/drawing/2014/main" id="{F382118C-976C-105F-B330-DDA3D709362E}"/>
              </a:ext>
            </a:extLst>
          </p:cNvPr>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2049" name="Picture 1164619212" descr="A picture containing logo&#10;&#10;Description automatically generated">
            <a:extLst>
              <a:ext uri="{FF2B5EF4-FFF2-40B4-BE49-F238E27FC236}">
                <a16:creationId xmlns:a16="http://schemas.microsoft.com/office/drawing/2014/main" id="{91134E34-4B11-8BFD-D171-7D8749C7E7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4414" y="843321"/>
            <a:ext cx="1738312" cy="13525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3812FCD-0EFF-A8DE-F3EE-CFC85FA3C888}"/>
              </a:ext>
            </a:extLst>
          </p:cNvPr>
          <p:cNvPicPr>
            <a:picLocks noChangeAspect="1"/>
          </p:cNvPicPr>
          <p:nvPr/>
        </p:nvPicPr>
        <p:blipFill>
          <a:blip r:embed="rId5"/>
          <a:stretch>
            <a:fillRect/>
          </a:stretch>
        </p:blipFill>
        <p:spPr>
          <a:xfrm>
            <a:off x="896137" y="1519596"/>
            <a:ext cx="3482622" cy="4452539"/>
          </a:xfrm>
          <a:prstGeom prst="rect">
            <a:avLst/>
          </a:prstGeom>
        </p:spPr>
      </p:pic>
      <p:pic>
        <p:nvPicPr>
          <p:cNvPr id="13" name="Picture 12">
            <a:extLst>
              <a:ext uri="{FF2B5EF4-FFF2-40B4-BE49-F238E27FC236}">
                <a16:creationId xmlns:a16="http://schemas.microsoft.com/office/drawing/2014/main" id="{58557067-41B3-3B53-01F3-D04C2C1D5B9A}"/>
              </a:ext>
            </a:extLst>
          </p:cNvPr>
          <p:cNvPicPr>
            <a:picLocks noChangeAspect="1"/>
          </p:cNvPicPr>
          <p:nvPr/>
        </p:nvPicPr>
        <p:blipFill>
          <a:blip r:embed="rId6"/>
          <a:stretch>
            <a:fillRect/>
          </a:stretch>
        </p:blipFill>
        <p:spPr>
          <a:xfrm>
            <a:off x="4953000" y="1505872"/>
            <a:ext cx="4350932" cy="4422076"/>
          </a:xfrm>
          <a:prstGeom prst="rect">
            <a:avLst/>
          </a:prstGeom>
        </p:spPr>
      </p:pic>
    </p:spTree>
    <p:extLst>
      <p:ext uri="{BB962C8B-B14F-4D97-AF65-F5344CB8AC3E}">
        <p14:creationId xmlns:p14="http://schemas.microsoft.com/office/powerpoint/2010/main" val="38497822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40DC3FE9185E46905F89DC3853F52A" ma:contentTypeVersion="30" ma:contentTypeDescription="Create a new document." ma:contentTypeScope="" ma:versionID="5129a1b13d5cdc98178634d589536e39">
  <xsd:schema xmlns:xsd="http://www.w3.org/2001/XMLSchema" xmlns:xs="http://www.w3.org/2001/XMLSchema" xmlns:p="http://schemas.microsoft.com/office/2006/metadata/properties" xmlns:ns2="0360b95a-be0e-49d9-8294-b65e34c53ba4" xmlns:ns3="f2ea6035-7443-40f2-a7b0-07dd8ea4a244" targetNamespace="http://schemas.microsoft.com/office/2006/metadata/properties" ma:root="true" ma:fieldsID="b8e462aa0f28aea80883c0e520c72d2c" ns2:_="" ns3:_="">
    <xsd:import namespace="0360b95a-be0e-49d9-8294-b65e34c53ba4"/>
    <xsd:import namespace="f2ea6035-7443-40f2-a7b0-07dd8ea4a24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element ref="ns2:Date" minOccurs="0"/>
                <xsd:element ref="ns2:Test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60b95a-be0e-49d9-8294-b65e34c53ba4" elementFormDefault="qualified">
    <xsd:import namespace="http://schemas.microsoft.com/office/2006/documentManagement/types"/>
    <xsd:import namespace="http://schemas.microsoft.com/office/infopath/2007/PartnerControls"/>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KeyPoints" ma:index="9" nillable="true" ma:displayName="MediaServiceAutoKeyPoints" ma:hidden="true" ma:internalName="MediaServiceAutoKeyPoints" ma:readOnly="true">
      <xsd:simpleType>
        <xsd:restriction base="dms:Note"/>
      </xsd:simpleType>
    </xsd:element>
    <xsd:element name="MediaServiceKeyPoints" ma:index="10" nillable="true" ma:displayName="KeyPoints" ma:hidden="true" ma:internalName="MediaServiceKeyPoints"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hidden="true" ma:internalName="MediaServiceAutoTags" ma:readOnly="true">
      <xsd:simpleType>
        <xsd:restriction base="dms:Text"/>
      </xsd:simpleType>
    </xsd:element>
    <xsd:element name="MediaServiceLocation" ma:index="13" nillable="true" ma:displayName="Location" ma:hidden="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7400058-9ee8-4424-a975-0c6aae9a367e"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Date" ma:index="26" nillable="true" ma:displayName="Date" ma:format="DateOnly" ma:internalName="Date">
      <xsd:simpleType>
        <xsd:restriction base="dms:DateTime"/>
      </xsd:simpleType>
    </xsd:element>
    <xsd:element name="Test2" ma:index="27" nillable="true" ma:displayName="Test2" ma:format="Dropdown" ma:internalName="Test2">
      <xsd:simpleType>
        <xsd:restriction base="dms:Choice">
          <xsd:enumeration value="Choice 1"/>
          <xsd:enumeration value="Choice 2"/>
          <xsd:enumeration value="Choice 3"/>
        </xsd:restriction>
      </xsd:simpleType>
    </xsd:element>
  </xsd:schema>
  <xsd:schema xmlns:xsd="http://www.w3.org/2001/XMLSchema" xmlns:xs="http://www.w3.org/2001/XMLSchema" xmlns:dms="http://schemas.microsoft.com/office/2006/documentManagement/types" xmlns:pc="http://schemas.microsoft.com/office/infopath/2007/PartnerControls" targetNamespace="f2ea6035-7443-40f2-a7b0-07dd8ea4a244" elementFormDefault="qualified">
    <xsd:import namespace="http://schemas.microsoft.com/office/2006/documentManagement/types"/>
    <xsd:import namespace="http://schemas.microsoft.com/office/infopath/2007/PartnerControls"/>
    <xsd:element name="SharedWithUsers" ma:index="17"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hidden="true" ma:internalName="SharedWithDetails" ma:readOnly="true">
      <xsd:simpleType>
        <xsd:restriction base="dms:Note"/>
      </xsd:simpleType>
    </xsd:element>
    <xsd:element name="TaxCatchAll" ma:index="21" nillable="true" ma:displayName="Taxonomy Catch All Column" ma:hidden="true" ma:list="{177a4c90-e371-4b6e-a5d5-1121745a4788}" ma:internalName="TaxCatchAll" ma:readOnly="false" ma:showField="CatchAllData" ma:web="f2ea6035-7443-40f2-a7b0-07dd8ea4a2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360b95a-be0e-49d9-8294-b65e34c53ba4">
      <Terms xmlns="http://schemas.microsoft.com/office/infopath/2007/PartnerControls"/>
    </lcf76f155ced4ddcb4097134ff3c332f>
    <TaxCatchAll xmlns="f2ea6035-7443-40f2-a7b0-07dd8ea4a244" xsi:nil="true"/>
    <Test2 xmlns="0360b95a-be0e-49d9-8294-b65e34c53ba4" xsi:nil="true"/>
    <Date xmlns="0360b95a-be0e-49d9-8294-b65e34c53ba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EC77F1-3B86-4161-92AA-4450DB24481F}"/>
</file>

<file path=customXml/itemProps2.xml><?xml version="1.0" encoding="utf-8"?>
<ds:datastoreItem xmlns:ds="http://schemas.openxmlformats.org/officeDocument/2006/customXml" ds:itemID="{592B206E-5F29-4D19-A94D-E088420249E6}">
  <ds:schemaRefs>
    <ds:schemaRef ds:uri="0360b95a-be0e-49d9-8294-b65e34c53ba4"/>
    <ds:schemaRef ds:uri="f2ea6035-7443-40f2-a7b0-07dd8ea4a24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86F652B-9650-49EB-9611-AE227375C0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Application>Microsoft Office PowerPoint</Application>
  <PresentationFormat>A4 Paper (210x297 mm)</PresentationFormat>
  <Slides>21</Slides>
  <Notes>16</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Renae Hilder</dc:creator>
  <cp:revision>78</cp:revision>
  <dcterms:created xsi:type="dcterms:W3CDTF">2023-03-08T03:42:27Z</dcterms:created>
  <dcterms:modified xsi:type="dcterms:W3CDTF">2024-09-03T07:50:54Z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0x0101007940DC3FE9185E46905F89DC3853F52A</vt:lpwstr>
  </property>
  <property fmtid="{D5CDD505-2E9C-101B-9397-08002B2CF9AE}" pid="3" name="MediaServiceImageTags">
    <vt:lpwstr/>
  </property>
</Properties>
</file>