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402" r:id="rId2"/>
    <p:sldId id="44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4E6FDE-72B8-8F48-827C-3EB66A40ED53}" type="doc">
      <dgm:prSet loTypeId="urn:microsoft.com/office/officeart/2005/8/layout/hList1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1C08914F-42DB-9C4A-90DC-54C629CC1019}">
      <dgm:prSet phldrT="[Text]"/>
      <dgm:spPr>
        <a:solidFill>
          <a:srgbClr val="0070C0"/>
        </a:solidFill>
      </dgm:spPr>
      <dgm:t>
        <a:bodyPr/>
        <a:lstStyle/>
        <a:p>
          <a:r>
            <a:rPr lang="en-GB"/>
            <a:t>Stories and Issues</a:t>
          </a:r>
        </a:p>
      </dgm:t>
    </dgm:pt>
    <dgm:pt modelId="{97B9EE56-0A15-8A43-B4C5-6983107C7647}" type="parTrans" cxnId="{4BAF68B5-1AF1-FB47-A6D4-B1C4E4FF3D53}">
      <dgm:prSet/>
      <dgm:spPr/>
      <dgm:t>
        <a:bodyPr/>
        <a:lstStyle/>
        <a:p>
          <a:endParaRPr lang="en-GB"/>
        </a:p>
      </dgm:t>
    </dgm:pt>
    <dgm:pt modelId="{4F2FB4E1-516B-C648-B2BC-5445CA71BE7D}" type="sibTrans" cxnId="{4BAF68B5-1AF1-FB47-A6D4-B1C4E4FF3D53}">
      <dgm:prSet/>
      <dgm:spPr/>
      <dgm:t>
        <a:bodyPr/>
        <a:lstStyle/>
        <a:p>
          <a:endParaRPr lang="en-GB"/>
        </a:p>
      </dgm:t>
    </dgm:pt>
    <dgm:pt modelId="{7686168A-61D7-A54F-AE72-A3FD5791081E}">
      <dgm:prSet phldrT="[Text]"/>
      <dgm:spPr>
        <a:noFill/>
      </dgm:spPr>
      <dgm:t>
        <a:bodyPr/>
        <a:lstStyle/>
        <a:p>
          <a:endParaRPr lang="en-GB" dirty="0"/>
        </a:p>
      </dgm:t>
    </dgm:pt>
    <dgm:pt modelId="{B76D366C-E6E9-7C45-9939-26A0A1DB1EA3}" type="parTrans" cxnId="{2CD04D3F-2302-3040-A389-E19FD6A9C92A}">
      <dgm:prSet/>
      <dgm:spPr/>
      <dgm:t>
        <a:bodyPr/>
        <a:lstStyle/>
        <a:p>
          <a:endParaRPr lang="en-GB"/>
        </a:p>
      </dgm:t>
    </dgm:pt>
    <dgm:pt modelId="{D6C78380-FB9C-D542-86F1-B55480EC1FDF}" type="sibTrans" cxnId="{2CD04D3F-2302-3040-A389-E19FD6A9C92A}">
      <dgm:prSet/>
      <dgm:spPr/>
      <dgm:t>
        <a:bodyPr/>
        <a:lstStyle/>
        <a:p>
          <a:endParaRPr lang="en-GB"/>
        </a:p>
      </dgm:t>
    </dgm:pt>
    <dgm:pt modelId="{8C535A9C-6FCC-9642-A64E-A5E844DEFABC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The Picture of the Future</a:t>
          </a:r>
        </a:p>
      </dgm:t>
    </dgm:pt>
    <dgm:pt modelId="{D06EA1D0-9960-EC48-8C00-68DB0BC83583}" type="parTrans" cxnId="{07468616-CF55-7642-8C59-3FF3B9A82D06}">
      <dgm:prSet/>
      <dgm:spPr/>
      <dgm:t>
        <a:bodyPr/>
        <a:lstStyle/>
        <a:p>
          <a:endParaRPr lang="en-GB"/>
        </a:p>
      </dgm:t>
    </dgm:pt>
    <dgm:pt modelId="{A6875CC5-3234-BC4C-8FD5-31531018C96A}" type="sibTrans" cxnId="{07468616-CF55-7642-8C59-3FF3B9A82D06}">
      <dgm:prSet/>
      <dgm:spPr/>
      <dgm:t>
        <a:bodyPr/>
        <a:lstStyle/>
        <a:p>
          <a:endParaRPr lang="en-GB"/>
        </a:p>
      </dgm:t>
    </dgm:pt>
    <dgm:pt modelId="{E6CB7FFC-F31E-5347-A456-11D0DEC6AE09}">
      <dgm:prSet phldrT="[Text]"/>
      <dgm:spPr>
        <a:noFill/>
      </dgm:spPr>
      <dgm:t>
        <a:bodyPr/>
        <a:lstStyle/>
        <a:p>
          <a:endParaRPr lang="en-GB" dirty="0"/>
        </a:p>
      </dgm:t>
    </dgm:pt>
    <dgm:pt modelId="{C9F6A727-0AA8-744E-9AFB-BD2247732C5A}" type="parTrans" cxnId="{C4FB6915-0EC2-204F-960E-6B55DD356B78}">
      <dgm:prSet/>
      <dgm:spPr/>
      <dgm:t>
        <a:bodyPr/>
        <a:lstStyle/>
        <a:p>
          <a:endParaRPr lang="en-GB"/>
        </a:p>
      </dgm:t>
    </dgm:pt>
    <dgm:pt modelId="{710A8A67-9E29-894B-AB7C-EBA48B23B52E}" type="sibTrans" cxnId="{C4FB6915-0EC2-204F-960E-6B55DD356B78}">
      <dgm:prSet/>
      <dgm:spPr/>
      <dgm:t>
        <a:bodyPr/>
        <a:lstStyle/>
        <a:p>
          <a:endParaRPr lang="en-GB"/>
        </a:p>
      </dgm:t>
    </dgm:pt>
    <dgm:pt modelId="{F5FBD762-9D6F-3E46-BEBC-2947CDFE287D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Strengths and Exceptions</a:t>
          </a:r>
        </a:p>
      </dgm:t>
    </dgm:pt>
    <dgm:pt modelId="{8C2CDBA8-3791-604D-BC1C-C4736058130F}" type="parTrans" cxnId="{D713653F-0FC1-6047-9C6F-4AD1108C0736}">
      <dgm:prSet/>
      <dgm:spPr/>
      <dgm:t>
        <a:bodyPr/>
        <a:lstStyle/>
        <a:p>
          <a:endParaRPr lang="en-GB"/>
        </a:p>
      </dgm:t>
    </dgm:pt>
    <dgm:pt modelId="{AA90B0C6-0D45-5E45-8CC5-CC86B2235183}" type="sibTrans" cxnId="{D713653F-0FC1-6047-9C6F-4AD1108C0736}">
      <dgm:prSet/>
      <dgm:spPr/>
      <dgm:t>
        <a:bodyPr/>
        <a:lstStyle/>
        <a:p>
          <a:endParaRPr lang="en-GB"/>
        </a:p>
      </dgm:t>
    </dgm:pt>
    <dgm:pt modelId="{4A6FAA0D-B32A-C74A-AA46-3E76C284C18C}">
      <dgm:prSet phldrT="[Text]"/>
      <dgm:spPr>
        <a:noFill/>
      </dgm:spPr>
      <dgm:t>
        <a:bodyPr/>
        <a:lstStyle/>
        <a:p>
          <a:endParaRPr lang="en-GB" dirty="0"/>
        </a:p>
      </dgm:t>
    </dgm:pt>
    <dgm:pt modelId="{53A1AFFD-5A03-3445-A57A-25A7C1954C1B}" type="parTrans" cxnId="{2B10B710-E22C-0F4E-BC63-0EA6B0424CAF}">
      <dgm:prSet/>
      <dgm:spPr/>
      <dgm:t>
        <a:bodyPr/>
        <a:lstStyle/>
        <a:p>
          <a:endParaRPr lang="en-GB"/>
        </a:p>
      </dgm:t>
    </dgm:pt>
    <dgm:pt modelId="{74A401DF-28F5-D445-B5AF-753E395458DA}" type="sibTrans" cxnId="{2B10B710-E22C-0F4E-BC63-0EA6B0424CAF}">
      <dgm:prSet/>
      <dgm:spPr/>
      <dgm:t>
        <a:bodyPr/>
        <a:lstStyle/>
        <a:p>
          <a:endParaRPr lang="en-GB"/>
        </a:p>
      </dgm:t>
    </dgm:pt>
    <dgm:pt modelId="{8ADF0BF4-FF77-9B4A-A234-85D36ADC5155}">
      <dgm:prSet/>
      <dgm:spPr>
        <a:solidFill>
          <a:srgbClr val="0070C0"/>
        </a:solidFill>
      </dgm:spPr>
      <dgm:t>
        <a:bodyPr/>
        <a:lstStyle/>
        <a:p>
          <a:r>
            <a:rPr lang="en-GB" dirty="0"/>
            <a:t>Other Resources</a:t>
          </a:r>
        </a:p>
      </dgm:t>
    </dgm:pt>
    <dgm:pt modelId="{39F57049-4227-6E46-88A4-EF342D0187BB}" type="parTrans" cxnId="{D5DA2924-BBCA-C042-8823-AF5AA75937CD}">
      <dgm:prSet/>
      <dgm:spPr/>
      <dgm:t>
        <a:bodyPr/>
        <a:lstStyle/>
        <a:p>
          <a:endParaRPr lang="en-GB"/>
        </a:p>
      </dgm:t>
    </dgm:pt>
    <dgm:pt modelId="{FE6389AD-81BA-D84F-B90A-76FA808E290D}" type="sibTrans" cxnId="{D5DA2924-BBCA-C042-8823-AF5AA75937CD}">
      <dgm:prSet/>
      <dgm:spPr/>
      <dgm:t>
        <a:bodyPr/>
        <a:lstStyle/>
        <a:p>
          <a:endParaRPr lang="en-GB"/>
        </a:p>
      </dgm:t>
    </dgm:pt>
    <dgm:pt modelId="{B5F90414-68B5-D846-8AF1-2FE3A6B94595}">
      <dgm:prSet/>
      <dgm:spPr>
        <a:solidFill>
          <a:srgbClr val="0070C0"/>
        </a:solidFill>
      </dgm:spPr>
      <dgm:t>
        <a:bodyPr/>
        <a:lstStyle/>
        <a:p>
          <a:r>
            <a:rPr lang="en-GB" dirty="0"/>
            <a:t>Plans and Next Steps</a:t>
          </a:r>
        </a:p>
      </dgm:t>
    </dgm:pt>
    <dgm:pt modelId="{36A369DE-8491-0848-ABD7-FF9C14514A33}" type="parTrans" cxnId="{0A9EF1D7-C59E-7348-B017-99CFBB32EA17}">
      <dgm:prSet/>
      <dgm:spPr/>
      <dgm:t>
        <a:bodyPr/>
        <a:lstStyle/>
        <a:p>
          <a:endParaRPr lang="en-GB"/>
        </a:p>
      </dgm:t>
    </dgm:pt>
    <dgm:pt modelId="{F8B91D4C-1D9F-4B4F-82B6-9966AB06540C}" type="sibTrans" cxnId="{0A9EF1D7-C59E-7348-B017-99CFBB32EA17}">
      <dgm:prSet/>
      <dgm:spPr/>
      <dgm:t>
        <a:bodyPr/>
        <a:lstStyle/>
        <a:p>
          <a:endParaRPr lang="en-GB"/>
        </a:p>
      </dgm:t>
    </dgm:pt>
    <dgm:pt modelId="{2700D85C-AA18-044A-A2AD-0C3A1D89C582}">
      <dgm:prSet/>
      <dgm:spPr>
        <a:noFill/>
      </dgm:spPr>
      <dgm:t>
        <a:bodyPr/>
        <a:lstStyle/>
        <a:p>
          <a:endParaRPr lang="en-GB" dirty="0"/>
        </a:p>
      </dgm:t>
    </dgm:pt>
    <dgm:pt modelId="{FCF4C436-56CE-244C-B52E-54D11F54E903}" type="parTrans" cxnId="{C61D3B73-AE5E-EF46-A8F2-D6B6E002E1B3}">
      <dgm:prSet/>
      <dgm:spPr/>
      <dgm:t>
        <a:bodyPr/>
        <a:lstStyle/>
        <a:p>
          <a:endParaRPr lang="en-GB"/>
        </a:p>
      </dgm:t>
    </dgm:pt>
    <dgm:pt modelId="{91D29611-2851-8341-A61A-68691BFAC2B6}" type="sibTrans" cxnId="{C61D3B73-AE5E-EF46-A8F2-D6B6E002E1B3}">
      <dgm:prSet/>
      <dgm:spPr/>
      <dgm:t>
        <a:bodyPr/>
        <a:lstStyle/>
        <a:p>
          <a:endParaRPr lang="en-GB"/>
        </a:p>
      </dgm:t>
    </dgm:pt>
    <dgm:pt modelId="{BB0B5A7A-6377-CE48-86EE-6AEB3F40CAF9}">
      <dgm:prSet/>
      <dgm:spPr>
        <a:noFill/>
      </dgm:spPr>
      <dgm:t>
        <a:bodyPr/>
        <a:lstStyle/>
        <a:p>
          <a:pPr>
            <a:buNone/>
          </a:pPr>
          <a:endParaRPr lang="en-GB" dirty="0"/>
        </a:p>
      </dgm:t>
    </dgm:pt>
    <dgm:pt modelId="{9E10E569-BCD8-0044-904F-C4FFCB5BFE8E}" type="parTrans" cxnId="{B5896367-18AE-B84D-8794-4B4B868EA71A}">
      <dgm:prSet/>
      <dgm:spPr/>
      <dgm:t>
        <a:bodyPr/>
        <a:lstStyle/>
        <a:p>
          <a:endParaRPr lang="en-GB"/>
        </a:p>
      </dgm:t>
    </dgm:pt>
    <dgm:pt modelId="{7E34D95C-4352-6341-85E7-139920CEE2FB}" type="sibTrans" cxnId="{B5896367-18AE-B84D-8794-4B4B868EA71A}">
      <dgm:prSet/>
      <dgm:spPr/>
      <dgm:t>
        <a:bodyPr/>
        <a:lstStyle/>
        <a:p>
          <a:endParaRPr lang="en-GB"/>
        </a:p>
      </dgm:t>
    </dgm:pt>
    <dgm:pt modelId="{8FCDB67F-411E-9A45-9F22-13C7A6D42AB1}">
      <dgm:prSet/>
      <dgm:spPr>
        <a:noFill/>
      </dgm:spPr>
      <dgm:t>
        <a:bodyPr/>
        <a:lstStyle/>
        <a:p>
          <a:endParaRPr lang="en-GB" dirty="0"/>
        </a:p>
      </dgm:t>
    </dgm:pt>
    <dgm:pt modelId="{8996C0D7-EC66-CD41-BC82-1FC191FD3DBF}" type="parTrans" cxnId="{32F4146A-F71B-C443-AA97-3F03C9282D8C}">
      <dgm:prSet/>
      <dgm:spPr/>
      <dgm:t>
        <a:bodyPr/>
        <a:lstStyle/>
        <a:p>
          <a:endParaRPr lang="en-GB"/>
        </a:p>
      </dgm:t>
    </dgm:pt>
    <dgm:pt modelId="{30018F31-CB20-0743-94F2-995164050FC2}" type="sibTrans" cxnId="{32F4146A-F71B-C443-AA97-3F03C9282D8C}">
      <dgm:prSet/>
      <dgm:spPr/>
      <dgm:t>
        <a:bodyPr/>
        <a:lstStyle/>
        <a:p>
          <a:endParaRPr lang="en-GB"/>
        </a:p>
      </dgm:t>
    </dgm:pt>
    <dgm:pt modelId="{7281FCE2-C596-F645-9881-E3757884561D}">
      <dgm:prSet phldrT="[Text]"/>
      <dgm:spPr>
        <a:noFill/>
      </dgm:spPr>
      <dgm:t>
        <a:bodyPr/>
        <a:lstStyle/>
        <a:p>
          <a:endParaRPr lang="en-GB" dirty="0"/>
        </a:p>
      </dgm:t>
    </dgm:pt>
    <dgm:pt modelId="{2BF4225C-65BA-0848-A4F9-47F77D55015B}" type="parTrans" cxnId="{CBF2E548-A832-2245-BB6E-C14282E7A62C}">
      <dgm:prSet/>
      <dgm:spPr/>
      <dgm:t>
        <a:bodyPr/>
        <a:lstStyle/>
        <a:p>
          <a:endParaRPr lang="en-GB"/>
        </a:p>
      </dgm:t>
    </dgm:pt>
    <dgm:pt modelId="{D29C80D0-CBD2-B04D-A1FE-3387F4B05455}" type="sibTrans" cxnId="{CBF2E548-A832-2245-BB6E-C14282E7A62C}">
      <dgm:prSet/>
      <dgm:spPr/>
      <dgm:t>
        <a:bodyPr/>
        <a:lstStyle/>
        <a:p>
          <a:endParaRPr lang="en-GB"/>
        </a:p>
      </dgm:t>
    </dgm:pt>
    <dgm:pt modelId="{37A63E8B-4104-5845-A134-F9F841854799}">
      <dgm:prSet phldrT="[Text]"/>
      <dgm:spPr>
        <a:noFill/>
      </dgm:spPr>
      <dgm:t>
        <a:bodyPr/>
        <a:lstStyle/>
        <a:p>
          <a:endParaRPr lang="en-GB" dirty="0"/>
        </a:p>
      </dgm:t>
    </dgm:pt>
    <dgm:pt modelId="{ED73EFC3-82DD-2942-9CFA-4CEC50C9013D}" type="parTrans" cxnId="{F9CA61CA-6952-D045-9CB8-17D986BC7879}">
      <dgm:prSet/>
      <dgm:spPr/>
      <dgm:t>
        <a:bodyPr/>
        <a:lstStyle/>
        <a:p>
          <a:endParaRPr lang="en-GB"/>
        </a:p>
      </dgm:t>
    </dgm:pt>
    <dgm:pt modelId="{794D98D0-FA1A-CE4F-88CD-AF6615D5B832}" type="sibTrans" cxnId="{F9CA61CA-6952-D045-9CB8-17D986BC7879}">
      <dgm:prSet/>
      <dgm:spPr/>
      <dgm:t>
        <a:bodyPr/>
        <a:lstStyle/>
        <a:p>
          <a:endParaRPr lang="en-GB"/>
        </a:p>
      </dgm:t>
    </dgm:pt>
    <dgm:pt modelId="{822E3B1B-B489-8242-B704-64BABD55F5CB}">
      <dgm:prSet phldrT="[Text]"/>
      <dgm:spPr>
        <a:noFill/>
      </dgm:spPr>
      <dgm:t>
        <a:bodyPr/>
        <a:lstStyle/>
        <a:p>
          <a:endParaRPr lang="en-GB" dirty="0"/>
        </a:p>
      </dgm:t>
    </dgm:pt>
    <dgm:pt modelId="{A0FF58C2-C3FB-CA42-BE5A-3513F6178049}" type="parTrans" cxnId="{47388535-F3BE-3D49-ADCF-64B4D8B93D2A}">
      <dgm:prSet/>
      <dgm:spPr/>
      <dgm:t>
        <a:bodyPr/>
        <a:lstStyle/>
        <a:p>
          <a:endParaRPr lang="en-GB"/>
        </a:p>
      </dgm:t>
    </dgm:pt>
    <dgm:pt modelId="{2BA65388-1375-7A44-BE04-CFB86D17DA33}" type="sibTrans" cxnId="{47388535-F3BE-3D49-ADCF-64B4D8B93D2A}">
      <dgm:prSet/>
      <dgm:spPr/>
      <dgm:t>
        <a:bodyPr/>
        <a:lstStyle/>
        <a:p>
          <a:endParaRPr lang="en-GB"/>
        </a:p>
      </dgm:t>
    </dgm:pt>
    <dgm:pt modelId="{AC3B29D6-7943-3546-84B6-84DE0A02C4A8}">
      <dgm:prSet phldrT="[Text]"/>
      <dgm:spPr>
        <a:noFill/>
      </dgm:spPr>
      <dgm:t>
        <a:bodyPr/>
        <a:lstStyle/>
        <a:p>
          <a:endParaRPr lang="en-GB" dirty="0"/>
        </a:p>
      </dgm:t>
    </dgm:pt>
    <dgm:pt modelId="{8D39F2D3-AC79-DC41-A680-F415462C1AD5}" type="parTrans" cxnId="{0645051B-6FAE-0B4E-B7D5-AECA528D5868}">
      <dgm:prSet/>
      <dgm:spPr/>
      <dgm:t>
        <a:bodyPr/>
        <a:lstStyle/>
        <a:p>
          <a:endParaRPr lang="en-GB"/>
        </a:p>
      </dgm:t>
    </dgm:pt>
    <dgm:pt modelId="{3F0932F7-764C-B04C-B41C-FF15A531359A}" type="sibTrans" cxnId="{0645051B-6FAE-0B4E-B7D5-AECA528D5868}">
      <dgm:prSet/>
      <dgm:spPr/>
      <dgm:t>
        <a:bodyPr/>
        <a:lstStyle/>
        <a:p>
          <a:endParaRPr lang="en-GB"/>
        </a:p>
      </dgm:t>
    </dgm:pt>
    <dgm:pt modelId="{3A7A9B16-8082-554D-A71B-8F93D3FA6053}">
      <dgm:prSet phldrT="[Text]"/>
      <dgm:spPr>
        <a:noFill/>
      </dgm:spPr>
      <dgm:t>
        <a:bodyPr/>
        <a:lstStyle/>
        <a:p>
          <a:endParaRPr lang="en-GB" dirty="0"/>
        </a:p>
      </dgm:t>
    </dgm:pt>
    <dgm:pt modelId="{43DABBFD-B814-E446-AC43-64EEEDCA6C3B}" type="parTrans" cxnId="{B118CD62-56F4-7648-8D20-538730D64664}">
      <dgm:prSet/>
      <dgm:spPr/>
      <dgm:t>
        <a:bodyPr/>
        <a:lstStyle/>
        <a:p>
          <a:endParaRPr lang="en-GB"/>
        </a:p>
      </dgm:t>
    </dgm:pt>
    <dgm:pt modelId="{553FF9DA-AFF1-BC48-8FBA-9904AB1A2FDD}" type="sibTrans" cxnId="{B118CD62-56F4-7648-8D20-538730D64664}">
      <dgm:prSet/>
      <dgm:spPr/>
      <dgm:t>
        <a:bodyPr/>
        <a:lstStyle/>
        <a:p>
          <a:endParaRPr lang="en-GB"/>
        </a:p>
      </dgm:t>
    </dgm:pt>
    <dgm:pt modelId="{8B9F62FC-5F5E-2745-AF15-A4ED9306B0DE}">
      <dgm:prSet phldrT="[Text]"/>
      <dgm:spPr>
        <a:noFill/>
      </dgm:spPr>
      <dgm:t>
        <a:bodyPr/>
        <a:lstStyle/>
        <a:p>
          <a:endParaRPr lang="en-GB" dirty="0"/>
        </a:p>
      </dgm:t>
    </dgm:pt>
    <dgm:pt modelId="{23C82318-F498-F34B-9BD0-740296AD9A9B}" type="parTrans" cxnId="{422EA98F-7DF7-414D-801E-083C64D83A7E}">
      <dgm:prSet/>
      <dgm:spPr/>
      <dgm:t>
        <a:bodyPr/>
        <a:lstStyle/>
        <a:p>
          <a:endParaRPr lang="en-GB"/>
        </a:p>
      </dgm:t>
    </dgm:pt>
    <dgm:pt modelId="{CD096865-C857-9E4F-B756-8C043B465B25}" type="sibTrans" cxnId="{422EA98F-7DF7-414D-801E-083C64D83A7E}">
      <dgm:prSet/>
      <dgm:spPr/>
      <dgm:t>
        <a:bodyPr/>
        <a:lstStyle/>
        <a:p>
          <a:endParaRPr lang="en-GB"/>
        </a:p>
      </dgm:t>
    </dgm:pt>
    <dgm:pt modelId="{CB71AD0A-2E57-5748-A26B-CBD08CD7D745}">
      <dgm:prSet phldrT="[Text]"/>
      <dgm:spPr>
        <a:noFill/>
      </dgm:spPr>
      <dgm:t>
        <a:bodyPr/>
        <a:lstStyle/>
        <a:p>
          <a:endParaRPr lang="en-GB" dirty="0"/>
        </a:p>
      </dgm:t>
    </dgm:pt>
    <dgm:pt modelId="{0B88647D-0AFB-6F48-93CB-90412506C538}" type="parTrans" cxnId="{479F81CE-3828-564A-BEFA-71447373E31F}">
      <dgm:prSet/>
      <dgm:spPr/>
      <dgm:t>
        <a:bodyPr/>
        <a:lstStyle/>
        <a:p>
          <a:endParaRPr lang="en-GB"/>
        </a:p>
      </dgm:t>
    </dgm:pt>
    <dgm:pt modelId="{04A98BE3-0E96-3546-93AA-74733794E707}" type="sibTrans" cxnId="{479F81CE-3828-564A-BEFA-71447373E31F}">
      <dgm:prSet/>
      <dgm:spPr/>
      <dgm:t>
        <a:bodyPr/>
        <a:lstStyle/>
        <a:p>
          <a:endParaRPr lang="en-GB"/>
        </a:p>
      </dgm:t>
    </dgm:pt>
    <dgm:pt modelId="{1F622A6E-9369-E240-B7B5-66967D15A2D1}">
      <dgm:prSet phldrT="[Text]"/>
      <dgm:spPr>
        <a:noFill/>
      </dgm:spPr>
      <dgm:t>
        <a:bodyPr/>
        <a:lstStyle/>
        <a:p>
          <a:endParaRPr lang="en-GB" dirty="0"/>
        </a:p>
      </dgm:t>
    </dgm:pt>
    <dgm:pt modelId="{1ADA1372-7FEE-7C41-A16E-FFA0BCC40548}" type="parTrans" cxnId="{0015540C-7F31-4443-A56A-4B1166BDAEC7}">
      <dgm:prSet/>
      <dgm:spPr/>
      <dgm:t>
        <a:bodyPr/>
        <a:lstStyle/>
        <a:p>
          <a:endParaRPr lang="en-GB"/>
        </a:p>
      </dgm:t>
    </dgm:pt>
    <dgm:pt modelId="{7D6FC9F9-13B1-1C40-A5B5-94857660D918}" type="sibTrans" cxnId="{0015540C-7F31-4443-A56A-4B1166BDAEC7}">
      <dgm:prSet/>
      <dgm:spPr/>
      <dgm:t>
        <a:bodyPr/>
        <a:lstStyle/>
        <a:p>
          <a:endParaRPr lang="en-GB"/>
        </a:p>
      </dgm:t>
    </dgm:pt>
    <dgm:pt modelId="{C108BE20-F478-D44C-981C-A15AE3311676}">
      <dgm:prSet phldrT="[Text]"/>
      <dgm:spPr>
        <a:noFill/>
      </dgm:spPr>
      <dgm:t>
        <a:bodyPr/>
        <a:lstStyle/>
        <a:p>
          <a:endParaRPr lang="en-GB" dirty="0"/>
        </a:p>
      </dgm:t>
    </dgm:pt>
    <dgm:pt modelId="{37DA253E-C459-E945-A90B-DF6FADA69D51}" type="parTrans" cxnId="{586543D8-A920-A84A-93A2-DE482AD1F825}">
      <dgm:prSet/>
      <dgm:spPr/>
      <dgm:t>
        <a:bodyPr/>
        <a:lstStyle/>
        <a:p>
          <a:endParaRPr lang="en-GB"/>
        </a:p>
      </dgm:t>
    </dgm:pt>
    <dgm:pt modelId="{A558C4C6-FA85-BD48-B69C-8A215A5CD6EE}" type="sibTrans" cxnId="{586543D8-A920-A84A-93A2-DE482AD1F825}">
      <dgm:prSet/>
      <dgm:spPr/>
      <dgm:t>
        <a:bodyPr/>
        <a:lstStyle/>
        <a:p>
          <a:endParaRPr lang="en-GB"/>
        </a:p>
      </dgm:t>
    </dgm:pt>
    <dgm:pt modelId="{E27B9B8A-C93D-8F47-A29C-FF8FB3F6926E}">
      <dgm:prSet phldrT="[Text]"/>
      <dgm:spPr>
        <a:noFill/>
      </dgm:spPr>
      <dgm:t>
        <a:bodyPr/>
        <a:lstStyle/>
        <a:p>
          <a:endParaRPr lang="en-GB" dirty="0"/>
        </a:p>
      </dgm:t>
    </dgm:pt>
    <dgm:pt modelId="{DEFBA716-158E-2D4A-8394-7556F9B9DE4A}" type="parTrans" cxnId="{0BAC1FFD-EC9F-2848-8F58-4358BD8E2621}">
      <dgm:prSet/>
      <dgm:spPr/>
      <dgm:t>
        <a:bodyPr/>
        <a:lstStyle/>
        <a:p>
          <a:endParaRPr lang="en-GB"/>
        </a:p>
      </dgm:t>
    </dgm:pt>
    <dgm:pt modelId="{B29115E1-0F7B-614C-8430-EF88C6014DE6}" type="sibTrans" cxnId="{0BAC1FFD-EC9F-2848-8F58-4358BD8E2621}">
      <dgm:prSet/>
      <dgm:spPr/>
      <dgm:t>
        <a:bodyPr/>
        <a:lstStyle/>
        <a:p>
          <a:endParaRPr lang="en-GB"/>
        </a:p>
      </dgm:t>
    </dgm:pt>
    <dgm:pt modelId="{C0842E57-00B5-1947-9C94-47FA727B43A6}">
      <dgm:prSet phldrT="[Text]"/>
      <dgm:spPr>
        <a:noFill/>
      </dgm:spPr>
      <dgm:t>
        <a:bodyPr/>
        <a:lstStyle/>
        <a:p>
          <a:endParaRPr lang="en-GB" dirty="0"/>
        </a:p>
      </dgm:t>
    </dgm:pt>
    <dgm:pt modelId="{B50BF77D-367E-4946-B1D2-513E8B5FFC83}" type="parTrans" cxnId="{B3BC4995-08DD-0F45-895B-8A482798170A}">
      <dgm:prSet/>
      <dgm:spPr/>
      <dgm:t>
        <a:bodyPr/>
        <a:lstStyle/>
        <a:p>
          <a:endParaRPr lang="en-GB"/>
        </a:p>
      </dgm:t>
    </dgm:pt>
    <dgm:pt modelId="{DEA5215F-BC1E-964B-A493-2DE813CD3E09}" type="sibTrans" cxnId="{B3BC4995-08DD-0F45-895B-8A482798170A}">
      <dgm:prSet/>
      <dgm:spPr/>
      <dgm:t>
        <a:bodyPr/>
        <a:lstStyle/>
        <a:p>
          <a:endParaRPr lang="en-GB"/>
        </a:p>
      </dgm:t>
    </dgm:pt>
    <dgm:pt modelId="{BB7E03DD-58D3-7B4F-9CE2-6BB0B874587C}" type="pres">
      <dgm:prSet presAssocID="{654E6FDE-72B8-8F48-827C-3EB66A40ED53}" presName="Name0" presStyleCnt="0">
        <dgm:presLayoutVars>
          <dgm:dir/>
          <dgm:animLvl val="lvl"/>
          <dgm:resizeHandles val="exact"/>
        </dgm:presLayoutVars>
      </dgm:prSet>
      <dgm:spPr/>
    </dgm:pt>
    <dgm:pt modelId="{334E32BF-371F-DE47-8F0C-ECE66D92AB75}" type="pres">
      <dgm:prSet presAssocID="{1C08914F-42DB-9C4A-90DC-54C629CC1019}" presName="composite" presStyleCnt="0"/>
      <dgm:spPr/>
    </dgm:pt>
    <dgm:pt modelId="{89CE4B94-0F19-204B-91E9-9C3A1C9E9276}" type="pres">
      <dgm:prSet presAssocID="{1C08914F-42DB-9C4A-90DC-54C629CC1019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F751A52B-23C0-6E4F-A995-2C67F92C8404}" type="pres">
      <dgm:prSet presAssocID="{1C08914F-42DB-9C4A-90DC-54C629CC1019}" presName="desTx" presStyleLbl="alignAccFollowNode1" presStyleIdx="0" presStyleCnt="5" custLinFactNeighborX="-4273" custLinFactNeighborY="-1836">
        <dgm:presLayoutVars>
          <dgm:bulletEnabled val="1"/>
        </dgm:presLayoutVars>
      </dgm:prSet>
      <dgm:spPr/>
    </dgm:pt>
    <dgm:pt modelId="{35809BAD-2270-C046-BA7A-EED200EB6E50}" type="pres">
      <dgm:prSet presAssocID="{4F2FB4E1-516B-C648-B2BC-5445CA71BE7D}" presName="space" presStyleCnt="0"/>
      <dgm:spPr/>
    </dgm:pt>
    <dgm:pt modelId="{288FFF75-337F-A04C-98F1-CEEB3DE18159}" type="pres">
      <dgm:prSet presAssocID="{8C535A9C-6FCC-9642-A64E-A5E844DEFABC}" presName="composite" presStyleCnt="0"/>
      <dgm:spPr/>
    </dgm:pt>
    <dgm:pt modelId="{94CE898B-E8F2-9F43-8E73-8E95795FA679}" type="pres">
      <dgm:prSet presAssocID="{8C535A9C-6FCC-9642-A64E-A5E844DEFABC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4B70C849-C5A6-3C4A-91A4-B197AA2B600C}" type="pres">
      <dgm:prSet presAssocID="{8C535A9C-6FCC-9642-A64E-A5E844DEFABC}" presName="desTx" presStyleLbl="alignAccFollowNode1" presStyleIdx="1" presStyleCnt="5">
        <dgm:presLayoutVars>
          <dgm:bulletEnabled val="1"/>
        </dgm:presLayoutVars>
      </dgm:prSet>
      <dgm:spPr/>
    </dgm:pt>
    <dgm:pt modelId="{7D35FACD-9AAA-2740-B1D8-1F5D2871FD56}" type="pres">
      <dgm:prSet presAssocID="{A6875CC5-3234-BC4C-8FD5-31531018C96A}" presName="space" presStyleCnt="0"/>
      <dgm:spPr/>
    </dgm:pt>
    <dgm:pt modelId="{9E5052B5-19BA-7247-897B-93A439BA9C2F}" type="pres">
      <dgm:prSet presAssocID="{F5FBD762-9D6F-3E46-BEBC-2947CDFE287D}" presName="composite" presStyleCnt="0"/>
      <dgm:spPr/>
    </dgm:pt>
    <dgm:pt modelId="{14929E0B-3C68-C945-AE66-A0B3B4A47277}" type="pres">
      <dgm:prSet presAssocID="{F5FBD762-9D6F-3E46-BEBC-2947CDFE287D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F10DD0B0-BDAE-AB46-BD96-AE5B37C29C2E}" type="pres">
      <dgm:prSet presAssocID="{F5FBD762-9D6F-3E46-BEBC-2947CDFE287D}" presName="desTx" presStyleLbl="alignAccFollowNode1" presStyleIdx="2" presStyleCnt="5">
        <dgm:presLayoutVars>
          <dgm:bulletEnabled val="1"/>
        </dgm:presLayoutVars>
      </dgm:prSet>
      <dgm:spPr/>
    </dgm:pt>
    <dgm:pt modelId="{AAB7DE2F-F817-F54D-B83C-9FBEC8B73421}" type="pres">
      <dgm:prSet presAssocID="{AA90B0C6-0D45-5E45-8CC5-CC86B2235183}" presName="space" presStyleCnt="0"/>
      <dgm:spPr/>
    </dgm:pt>
    <dgm:pt modelId="{2BDB0C40-4B89-BC42-8E9E-5F552B5DB009}" type="pres">
      <dgm:prSet presAssocID="{8ADF0BF4-FF77-9B4A-A234-85D36ADC5155}" presName="composite" presStyleCnt="0"/>
      <dgm:spPr/>
    </dgm:pt>
    <dgm:pt modelId="{BE23CCA7-95F5-EB4C-B1A7-6270255F4DDF}" type="pres">
      <dgm:prSet presAssocID="{8ADF0BF4-FF77-9B4A-A234-85D36ADC5155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0F1E0725-45D9-D34C-8BFB-A70353577111}" type="pres">
      <dgm:prSet presAssocID="{8ADF0BF4-FF77-9B4A-A234-85D36ADC5155}" presName="desTx" presStyleLbl="alignAccFollowNode1" presStyleIdx="3" presStyleCnt="5">
        <dgm:presLayoutVars>
          <dgm:bulletEnabled val="1"/>
        </dgm:presLayoutVars>
      </dgm:prSet>
      <dgm:spPr/>
    </dgm:pt>
    <dgm:pt modelId="{3452E532-551B-FE4F-8CCF-D5C9A4CB92E0}" type="pres">
      <dgm:prSet presAssocID="{FE6389AD-81BA-D84F-B90A-76FA808E290D}" presName="space" presStyleCnt="0"/>
      <dgm:spPr/>
    </dgm:pt>
    <dgm:pt modelId="{17EFC6FB-65D3-774D-8B29-B3D644266000}" type="pres">
      <dgm:prSet presAssocID="{B5F90414-68B5-D846-8AF1-2FE3A6B94595}" presName="composite" presStyleCnt="0"/>
      <dgm:spPr/>
    </dgm:pt>
    <dgm:pt modelId="{723FD9B7-B6C1-7A46-B890-5112D1870975}" type="pres">
      <dgm:prSet presAssocID="{B5F90414-68B5-D846-8AF1-2FE3A6B94595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480A0698-3B54-E94A-BF8F-56FE9085041C}" type="pres">
      <dgm:prSet presAssocID="{B5F90414-68B5-D846-8AF1-2FE3A6B94595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16211307-EC10-BA46-B9FB-CD13CBDAE56E}" type="presOf" srcId="{4A6FAA0D-B32A-C74A-AA46-3E76C284C18C}" destId="{F10DD0B0-BDAE-AB46-BD96-AE5B37C29C2E}" srcOrd="0" destOrd="0" presId="urn:microsoft.com/office/officeart/2005/8/layout/hList1"/>
    <dgm:cxn modelId="{0015540C-7F31-4443-A56A-4B1166BDAEC7}" srcId="{1C08914F-42DB-9C4A-90DC-54C629CC1019}" destId="{1F622A6E-9369-E240-B7B5-66967D15A2D1}" srcOrd="7" destOrd="0" parTransId="{1ADA1372-7FEE-7C41-A16E-FFA0BCC40548}" sibTransId="{7D6FC9F9-13B1-1C40-A5B5-94857660D918}"/>
    <dgm:cxn modelId="{2B10B710-E22C-0F4E-BC63-0EA6B0424CAF}" srcId="{F5FBD762-9D6F-3E46-BEBC-2947CDFE287D}" destId="{4A6FAA0D-B32A-C74A-AA46-3E76C284C18C}" srcOrd="0" destOrd="0" parTransId="{53A1AFFD-5A03-3445-A57A-25A7C1954C1B}" sibTransId="{74A401DF-28F5-D445-B5AF-753E395458DA}"/>
    <dgm:cxn modelId="{C4FB6915-0EC2-204F-960E-6B55DD356B78}" srcId="{8C535A9C-6FCC-9642-A64E-A5E844DEFABC}" destId="{E6CB7FFC-F31E-5347-A456-11D0DEC6AE09}" srcOrd="0" destOrd="0" parTransId="{C9F6A727-0AA8-744E-9AFB-BD2247732C5A}" sibTransId="{710A8A67-9E29-894B-AB7C-EBA48B23B52E}"/>
    <dgm:cxn modelId="{07468616-CF55-7642-8C59-3FF3B9A82D06}" srcId="{654E6FDE-72B8-8F48-827C-3EB66A40ED53}" destId="{8C535A9C-6FCC-9642-A64E-A5E844DEFABC}" srcOrd="1" destOrd="0" parTransId="{D06EA1D0-9960-EC48-8C00-68DB0BC83583}" sibTransId="{A6875CC5-3234-BC4C-8FD5-31531018C96A}"/>
    <dgm:cxn modelId="{0645051B-6FAE-0B4E-B7D5-AECA528D5868}" srcId="{1C08914F-42DB-9C4A-90DC-54C629CC1019}" destId="{AC3B29D6-7943-3546-84B6-84DE0A02C4A8}" srcOrd="3" destOrd="0" parTransId="{8D39F2D3-AC79-DC41-A680-F415462C1AD5}" sibTransId="{3F0932F7-764C-B04C-B41C-FF15A531359A}"/>
    <dgm:cxn modelId="{D5DA2924-BBCA-C042-8823-AF5AA75937CD}" srcId="{654E6FDE-72B8-8F48-827C-3EB66A40ED53}" destId="{8ADF0BF4-FF77-9B4A-A234-85D36ADC5155}" srcOrd="3" destOrd="0" parTransId="{39F57049-4227-6E46-88A4-EF342D0187BB}" sibTransId="{FE6389AD-81BA-D84F-B90A-76FA808E290D}"/>
    <dgm:cxn modelId="{4A296D25-E155-9E4C-8E08-CF6BA78E9DE9}" type="presOf" srcId="{C0842E57-00B5-1947-9C94-47FA727B43A6}" destId="{F751A52B-23C0-6E4F-A995-2C67F92C8404}" srcOrd="0" destOrd="10" presId="urn:microsoft.com/office/officeart/2005/8/layout/hList1"/>
    <dgm:cxn modelId="{DBBD7026-B514-144B-8B33-FBFDEB6D8E0D}" type="presOf" srcId="{3A7A9B16-8082-554D-A71B-8F93D3FA6053}" destId="{F751A52B-23C0-6E4F-A995-2C67F92C8404}" srcOrd="0" destOrd="4" presId="urn:microsoft.com/office/officeart/2005/8/layout/hList1"/>
    <dgm:cxn modelId="{D8DF7834-0C72-C44C-AC9D-5E6403182FB0}" type="presOf" srcId="{8B9F62FC-5F5E-2745-AF15-A4ED9306B0DE}" destId="{F751A52B-23C0-6E4F-A995-2C67F92C8404}" srcOrd="0" destOrd="5" presId="urn:microsoft.com/office/officeart/2005/8/layout/hList1"/>
    <dgm:cxn modelId="{47388535-F3BE-3D49-ADCF-64B4D8B93D2A}" srcId="{1C08914F-42DB-9C4A-90DC-54C629CC1019}" destId="{822E3B1B-B489-8242-B704-64BABD55F5CB}" srcOrd="2" destOrd="0" parTransId="{A0FF58C2-C3FB-CA42-BE5A-3513F6178049}" sibTransId="{2BA65388-1375-7A44-BE04-CFB86D17DA33}"/>
    <dgm:cxn modelId="{2CD04D3F-2302-3040-A389-E19FD6A9C92A}" srcId="{1C08914F-42DB-9C4A-90DC-54C629CC1019}" destId="{7686168A-61D7-A54F-AE72-A3FD5791081E}" srcOrd="11" destOrd="0" parTransId="{B76D366C-E6E9-7C45-9939-26A0A1DB1EA3}" sibTransId="{D6C78380-FB9C-D542-86F1-B55480EC1FDF}"/>
    <dgm:cxn modelId="{D713653F-0FC1-6047-9C6F-4AD1108C0736}" srcId="{654E6FDE-72B8-8F48-827C-3EB66A40ED53}" destId="{F5FBD762-9D6F-3E46-BEBC-2947CDFE287D}" srcOrd="2" destOrd="0" parTransId="{8C2CDBA8-3791-604D-BC1C-C4736058130F}" sibTransId="{AA90B0C6-0D45-5E45-8CC5-CC86B2235183}"/>
    <dgm:cxn modelId="{CBF2E548-A832-2245-BB6E-C14282E7A62C}" srcId="{1C08914F-42DB-9C4A-90DC-54C629CC1019}" destId="{7281FCE2-C596-F645-9881-E3757884561D}" srcOrd="0" destOrd="0" parTransId="{2BF4225C-65BA-0848-A4F9-47F77D55015B}" sibTransId="{D29C80D0-CBD2-B04D-A1FE-3387F4B05455}"/>
    <dgm:cxn modelId="{604E8A4A-8C9A-4B4A-883C-9CEA4657B785}" type="presOf" srcId="{8ADF0BF4-FF77-9B4A-A234-85D36ADC5155}" destId="{BE23CCA7-95F5-EB4C-B1A7-6270255F4DDF}" srcOrd="0" destOrd="0" presId="urn:microsoft.com/office/officeart/2005/8/layout/hList1"/>
    <dgm:cxn modelId="{B604B84E-FDA4-D141-83AB-27AFE1003C4C}" type="presOf" srcId="{37A63E8B-4104-5845-A134-F9F841854799}" destId="{F751A52B-23C0-6E4F-A995-2C67F92C8404}" srcOrd="0" destOrd="1" presId="urn:microsoft.com/office/officeart/2005/8/layout/hList1"/>
    <dgm:cxn modelId="{CBC48855-2A3E-6C46-8883-56F0380C38DB}" type="presOf" srcId="{C108BE20-F478-D44C-981C-A15AE3311676}" destId="{F751A52B-23C0-6E4F-A995-2C67F92C8404}" srcOrd="0" destOrd="8" presId="urn:microsoft.com/office/officeart/2005/8/layout/hList1"/>
    <dgm:cxn modelId="{B118CD62-56F4-7648-8D20-538730D64664}" srcId="{1C08914F-42DB-9C4A-90DC-54C629CC1019}" destId="{3A7A9B16-8082-554D-A71B-8F93D3FA6053}" srcOrd="4" destOrd="0" parTransId="{43DABBFD-B814-E446-AC43-64EEEDCA6C3B}" sibTransId="{553FF9DA-AFF1-BC48-8FBA-9904AB1A2FDD}"/>
    <dgm:cxn modelId="{84010863-1E07-3B4F-AC5E-14B4ED2E332A}" type="presOf" srcId="{1C08914F-42DB-9C4A-90DC-54C629CC1019}" destId="{89CE4B94-0F19-204B-91E9-9C3A1C9E9276}" srcOrd="0" destOrd="0" presId="urn:microsoft.com/office/officeart/2005/8/layout/hList1"/>
    <dgm:cxn modelId="{F51AC066-C5C8-8746-BB22-51089902FDD6}" type="presOf" srcId="{2700D85C-AA18-044A-A2AD-0C3A1D89C582}" destId="{0F1E0725-45D9-D34C-8BFB-A70353577111}" srcOrd="0" destOrd="0" presId="urn:microsoft.com/office/officeart/2005/8/layout/hList1"/>
    <dgm:cxn modelId="{B5896367-18AE-B84D-8794-4B4B868EA71A}" srcId="{B5F90414-68B5-D846-8AF1-2FE3A6B94595}" destId="{BB0B5A7A-6377-CE48-86EE-6AEB3F40CAF9}" srcOrd="0" destOrd="0" parTransId="{9E10E569-BCD8-0044-904F-C4FFCB5BFE8E}" sibTransId="{7E34D95C-4352-6341-85E7-139920CEE2FB}"/>
    <dgm:cxn modelId="{32F4146A-F71B-C443-AA97-3F03C9282D8C}" srcId="{B5F90414-68B5-D846-8AF1-2FE3A6B94595}" destId="{8FCDB67F-411E-9A45-9F22-13C7A6D42AB1}" srcOrd="1" destOrd="0" parTransId="{8996C0D7-EC66-CD41-BC82-1FC191FD3DBF}" sibTransId="{30018F31-CB20-0743-94F2-995164050FC2}"/>
    <dgm:cxn modelId="{C61D3B73-AE5E-EF46-A8F2-D6B6E002E1B3}" srcId="{8ADF0BF4-FF77-9B4A-A234-85D36ADC5155}" destId="{2700D85C-AA18-044A-A2AD-0C3A1D89C582}" srcOrd="0" destOrd="0" parTransId="{FCF4C436-56CE-244C-B52E-54D11F54E903}" sibTransId="{91D29611-2851-8341-A61A-68691BFAC2B6}"/>
    <dgm:cxn modelId="{CE491D7D-88EB-5048-9339-3A264E26770D}" type="presOf" srcId="{1F622A6E-9369-E240-B7B5-66967D15A2D1}" destId="{F751A52B-23C0-6E4F-A995-2C67F92C8404}" srcOrd="0" destOrd="7" presId="urn:microsoft.com/office/officeart/2005/8/layout/hList1"/>
    <dgm:cxn modelId="{DA78E07E-7135-1540-A935-A88139D907E7}" type="presOf" srcId="{8C535A9C-6FCC-9642-A64E-A5E844DEFABC}" destId="{94CE898B-E8F2-9F43-8E73-8E95795FA679}" srcOrd="0" destOrd="0" presId="urn:microsoft.com/office/officeart/2005/8/layout/hList1"/>
    <dgm:cxn modelId="{89DD5384-EF1B-EB46-AF3E-08CF401D2419}" type="presOf" srcId="{654E6FDE-72B8-8F48-827C-3EB66A40ED53}" destId="{BB7E03DD-58D3-7B4F-9CE2-6BB0B874587C}" srcOrd="0" destOrd="0" presId="urn:microsoft.com/office/officeart/2005/8/layout/hList1"/>
    <dgm:cxn modelId="{1CBF708D-5549-E748-9D46-C9568D9A9701}" type="presOf" srcId="{F5FBD762-9D6F-3E46-BEBC-2947CDFE287D}" destId="{14929E0B-3C68-C945-AE66-A0B3B4A47277}" srcOrd="0" destOrd="0" presId="urn:microsoft.com/office/officeart/2005/8/layout/hList1"/>
    <dgm:cxn modelId="{7C73738F-F72F-934C-B0D8-9F07F7FB2A2F}" type="presOf" srcId="{E27B9B8A-C93D-8F47-A29C-FF8FB3F6926E}" destId="{F751A52B-23C0-6E4F-A995-2C67F92C8404}" srcOrd="0" destOrd="9" presId="urn:microsoft.com/office/officeart/2005/8/layout/hList1"/>
    <dgm:cxn modelId="{422EA98F-7DF7-414D-801E-083C64D83A7E}" srcId="{1C08914F-42DB-9C4A-90DC-54C629CC1019}" destId="{8B9F62FC-5F5E-2745-AF15-A4ED9306B0DE}" srcOrd="5" destOrd="0" parTransId="{23C82318-F498-F34B-9BD0-740296AD9A9B}" sibTransId="{CD096865-C857-9E4F-B756-8C043B465B25}"/>
    <dgm:cxn modelId="{52C5F494-FC4D-B544-A0DA-2932BDA0F6B6}" type="presOf" srcId="{AC3B29D6-7943-3546-84B6-84DE0A02C4A8}" destId="{F751A52B-23C0-6E4F-A995-2C67F92C8404}" srcOrd="0" destOrd="3" presId="urn:microsoft.com/office/officeart/2005/8/layout/hList1"/>
    <dgm:cxn modelId="{B3BC4995-08DD-0F45-895B-8A482798170A}" srcId="{1C08914F-42DB-9C4A-90DC-54C629CC1019}" destId="{C0842E57-00B5-1947-9C94-47FA727B43A6}" srcOrd="10" destOrd="0" parTransId="{B50BF77D-367E-4946-B1D2-513E8B5FFC83}" sibTransId="{DEA5215F-BC1E-964B-A493-2DE813CD3E09}"/>
    <dgm:cxn modelId="{51FD60A6-8E27-9644-8F8B-A9F9254B7D05}" type="presOf" srcId="{E6CB7FFC-F31E-5347-A456-11D0DEC6AE09}" destId="{4B70C849-C5A6-3C4A-91A4-B197AA2B600C}" srcOrd="0" destOrd="0" presId="urn:microsoft.com/office/officeart/2005/8/layout/hList1"/>
    <dgm:cxn modelId="{C0A538A9-CEFD-AF4B-9A25-3AB6D772C50D}" type="presOf" srcId="{CB71AD0A-2E57-5748-A26B-CBD08CD7D745}" destId="{F751A52B-23C0-6E4F-A995-2C67F92C8404}" srcOrd="0" destOrd="6" presId="urn:microsoft.com/office/officeart/2005/8/layout/hList1"/>
    <dgm:cxn modelId="{4BAF68B5-1AF1-FB47-A6D4-B1C4E4FF3D53}" srcId="{654E6FDE-72B8-8F48-827C-3EB66A40ED53}" destId="{1C08914F-42DB-9C4A-90DC-54C629CC1019}" srcOrd="0" destOrd="0" parTransId="{97B9EE56-0A15-8A43-B4C5-6983107C7647}" sibTransId="{4F2FB4E1-516B-C648-B2BC-5445CA71BE7D}"/>
    <dgm:cxn modelId="{F9CA61CA-6952-D045-9CB8-17D986BC7879}" srcId="{1C08914F-42DB-9C4A-90DC-54C629CC1019}" destId="{37A63E8B-4104-5845-A134-F9F841854799}" srcOrd="1" destOrd="0" parTransId="{ED73EFC3-82DD-2942-9CFA-4CEC50C9013D}" sibTransId="{794D98D0-FA1A-CE4F-88CD-AF6615D5B832}"/>
    <dgm:cxn modelId="{479F81CE-3828-564A-BEFA-71447373E31F}" srcId="{1C08914F-42DB-9C4A-90DC-54C629CC1019}" destId="{CB71AD0A-2E57-5748-A26B-CBD08CD7D745}" srcOrd="6" destOrd="0" parTransId="{0B88647D-0AFB-6F48-93CB-90412506C538}" sibTransId="{04A98BE3-0E96-3546-93AA-74733794E707}"/>
    <dgm:cxn modelId="{B08A81D0-1F49-4446-ACCB-07DE51A55FF1}" type="presOf" srcId="{7281FCE2-C596-F645-9881-E3757884561D}" destId="{F751A52B-23C0-6E4F-A995-2C67F92C8404}" srcOrd="0" destOrd="0" presId="urn:microsoft.com/office/officeart/2005/8/layout/hList1"/>
    <dgm:cxn modelId="{0A9EF1D7-C59E-7348-B017-99CFBB32EA17}" srcId="{654E6FDE-72B8-8F48-827C-3EB66A40ED53}" destId="{B5F90414-68B5-D846-8AF1-2FE3A6B94595}" srcOrd="4" destOrd="0" parTransId="{36A369DE-8491-0848-ABD7-FF9C14514A33}" sibTransId="{F8B91D4C-1D9F-4B4F-82B6-9966AB06540C}"/>
    <dgm:cxn modelId="{586543D8-A920-A84A-93A2-DE482AD1F825}" srcId="{1C08914F-42DB-9C4A-90DC-54C629CC1019}" destId="{C108BE20-F478-D44C-981C-A15AE3311676}" srcOrd="8" destOrd="0" parTransId="{37DA253E-C459-E945-A90B-DF6FADA69D51}" sibTransId="{A558C4C6-FA85-BD48-B69C-8A215A5CD6EE}"/>
    <dgm:cxn modelId="{2CB0EDDC-560C-894B-9C1F-E318364002CA}" type="presOf" srcId="{8FCDB67F-411E-9A45-9F22-13C7A6D42AB1}" destId="{480A0698-3B54-E94A-BF8F-56FE9085041C}" srcOrd="0" destOrd="1" presId="urn:microsoft.com/office/officeart/2005/8/layout/hList1"/>
    <dgm:cxn modelId="{857844EC-10F4-284F-AB9D-0D0476F35565}" type="presOf" srcId="{7686168A-61D7-A54F-AE72-A3FD5791081E}" destId="{F751A52B-23C0-6E4F-A995-2C67F92C8404}" srcOrd="0" destOrd="11" presId="urn:microsoft.com/office/officeart/2005/8/layout/hList1"/>
    <dgm:cxn modelId="{248B21ED-CF88-6343-9FA6-FDDA040149E8}" type="presOf" srcId="{BB0B5A7A-6377-CE48-86EE-6AEB3F40CAF9}" destId="{480A0698-3B54-E94A-BF8F-56FE9085041C}" srcOrd="0" destOrd="0" presId="urn:microsoft.com/office/officeart/2005/8/layout/hList1"/>
    <dgm:cxn modelId="{D9AB5FEE-6762-6D4A-8096-1F9BFDB39967}" type="presOf" srcId="{822E3B1B-B489-8242-B704-64BABD55F5CB}" destId="{F751A52B-23C0-6E4F-A995-2C67F92C8404}" srcOrd="0" destOrd="2" presId="urn:microsoft.com/office/officeart/2005/8/layout/hList1"/>
    <dgm:cxn modelId="{B6AF28FA-34AF-D449-8BC8-1112982CC104}" type="presOf" srcId="{B5F90414-68B5-D846-8AF1-2FE3A6B94595}" destId="{723FD9B7-B6C1-7A46-B890-5112D1870975}" srcOrd="0" destOrd="0" presId="urn:microsoft.com/office/officeart/2005/8/layout/hList1"/>
    <dgm:cxn modelId="{0BAC1FFD-EC9F-2848-8F58-4358BD8E2621}" srcId="{1C08914F-42DB-9C4A-90DC-54C629CC1019}" destId="{E27B9B8A-C93D-8F47-A29C-FF8FB3F6926E}" srcOrd="9" destOrd="0" parTransId="{DEFBA716-158E-2D4A-8394-7556F9B9DE4A}" sibTransId="{B29115E1-0F7B-614C-8430-EF88C6014DE6}"/>
    <dgm:cxn modelId="{D640A6BD-13DE-8048-A034-CA40FDF9D5E5}" type="presParOf" srcId="{BB7E03DD-58D3-7B4F-9CE2-6BB0B874587C}" destId="{334E32BF-371F-DE47-8F0C-ECE66D92AB75}" srcOrd="0" destOrd="0" presId="urn:microsoft.com/office/officeart/2005/8/layout/hList1"/>
    <dgm:cxn modelId="{AA97C825-A5F8-7240-9090-4E95564D2B45}" type="presParOf" srcId="{334E32BF-371F-DE47-8F0C-ECE66D92AB75}" destId="{89CE4B94-0F19-204B-91E9-9C3A1C9E9276}" srcOrd="0" destOrd="0" presId="urn:microsoft.com/office/officeart/2005/8/layout/hList1"/>
    <dgm:cxn modelId="{69664B36-BC1E-C645-AC64-31A90E05069A}" type="presParOf" srcId="{334E32BF-371F-DE47-8F0C-ECE66D92AB75}" destId="{F751A52B-23C0-6E4F-A995-2C67F92C8404}" srcOrd="1" destOrd="0" presId="urn:microsoft.com/office/officeart/2005/8/layout/hList1"/>
    <dgm:cxn modelId="{60E22A1D-609B-EA43-BB2F-18E21FD8ADCA}" type="presParOf" srcId="{BB7E03DD-58D3-7B4F-9CE2-6BB0B874587C}" destId="{35809BAD-2270-C046-BA7A-EED200EB6E50}" srcOrd="1" destOrd="0" presId="urn:microsoft.com/office/officeart/2005/8/layout/hList1"/>
    <dgm:cxn modelId="{0C6821B1-6E8D-9040-B00F-D18B235E3978}" type="presParOf" srcId="{BB7E03DD-58D3-7B4F-9CE2-6BB0B874587C}" destId="{288FFF75-337F-A04C-98F1-CEEB3DE18159}" srcOrd="2" destOrd="0" presId="urn:microsoft.com/office/officeart/2005/8/layout/hList1"/>
    <dgm:cxn modelId="{DFF66E5D-759D-EF4A-89B6-A6C0F135072A}" type="presParOf" srcId="{288FFF75-337F-A04C-98F1-CEEB3DE18159}" destId="{94CE898B-E8F2-9F43-8E73-8E95795FA679}" srcOrd="0" destOrd="0" presId="urn:microsoft.com/office/officeart/2005/8/layout/hList1"/>
    <dgm:cxn modelId="{DA853DB9-41A3-4B45-A286-4DE4E270229C}" type="presParOf" srcId="{288FFF75-337F-A04C-98F1-CEEB3DE18159}" destId="{4B70C849-C5A6-3C4A-91A4-B197AA2B600C}" srcOrd="1" destOrd="0" presId="urn:microsoft.com/office/officeart/2005/8/layout/hList1"/>
    <dgm:cxn modelId="{9FD2B1BC-6155-A048-B1DB-6FA39395F4F0}" type="presParOf" srcId="{BB7E03DD-58D3-7B4F-9CE2-6BB0B874587C}" destId="{7D35FACD-9AAA-2740-B1D8-1F5D2871FD56}" srcOrd="3" destOrd="0" presId="urn:microsoft.com/office/officeart/2005/8/layout/hList1"/>
    <dgm:cxn modelId="{C0D82204-0024-7F41-B861-42A6CF443EE4}" type="presParOf" srcId="{BB7E03DD-58D3-7B4F-9CE2-6BB0B874587C}" destId="{9E5052B5-19BA-7247-897B-93A439BA9C2F}" srcOrd="4" destOrd="0" presId="urn:microsoft.com/office/officeart/2005/8/layout/hList1"/>
    <dgm:cxn modelId="{CA1A32C3-E7BC-CF44-ACAB-325BDF11FCBA}" type="presParOf" srcId="{9E5052B5-19BA-7247-897B-93A439BA9C2F}" destId="{14929E0B-3C68-C945-AE66-A0B3B4A47277}" srcOrd="0" destOrd="0" presId="urn:microsoft.com/office/officeart/2005/8/layout/hList1"/>
    <dgm:cxn modelId="{1490B51B-20CF-B54F-BC80-62C9F494603B}" type="presParOf" srcId="{9E5052B5-19BA-7247-897B-93A439BA9C2F}" destId="{F10DD0B0-BDAE-AB46-BD96-AE5B37C29C2E}" srcOrd="1" destOrd="0" presId="urn:microsoft.com/office/officeart/2005/8/layout/hList1"/>
    <dgm:cxn modelId="{B7FEA053-106C-E045-B97B-115362CFD34E}" type="presParOf" srcId="{BB7E03DD-58D3-7B4F-9CE2-6BB0B874587C}" destId="{AAB7DE2F-F817-F54D-B83C-9FBEC8B73421}" srcOrd="5" destOrd="0" presId="urn:microsoft.com/office/officeart/2005/8/layout/hList1"/>
    <dgm:cxn modelId="{22980900-AAB7-024D-A972-7435BF548B73}" type="presParOf" srcId="{BB7E03DD-58D3-7B4F-9CE2-6BB0B874587C}" destId="{2BDB0C40-4B89-BC42-8E9E-5F552B5DB009}" srcOrd="6" destOrd="0" presId="urn:microsoft.com/office/officeart/2005/8/layout/hList1"/>
    <dgm:cxn modelId="{E021F70E-A316-BF48-8C5A-E0450ED8B1C8}" type="presParOf" srcId="{2BDB0C40-4B89-BC42-8E9E-5F552B5DB009}" destId="{BE23CCA7-95F5-EB4C-B1A7-6270255F4DDF}" srcOrd="0" destOrd="0" presId="urn:microsoft.com/office/officeart/2005/8/layout/hList1"/>
    <dgm:cxn modelId="{E3308136-27BF-D746-A72A-61E25A2A0909}" type="presParOf" srcId="{2BDB0C40-4B89-BC42-8E9E-5F552B5DB009}" destId="{0F1E0725-45D9-D34C-8BFB-A70353577111}" srcOrd="1" destOrd="0" presId="urn:microsoft.com/office/officeart/2005/8/layout/hList1"/>
    <dgm:cxn modelId="{898BA602-1F6B-3446-8EB7-030125E8078B}" type="presParOf" srcId="{BB7E03DD-58D3-7B4F-9CE2-6BB0B874587C}" destId="{3452E532-551B-FE4F-8CCF-D5C9A4CB92E0}" srcOrd="7" destOrd="0" presId="urn:microsoft.com/office/officeart/2005/8/layout/hList1"/>
    <dgm:cxn modelId="{AEABC2BE-38A5-BF4A-BFF8-1DABA20A3F05}" type="presParOf" srcId="{BB7E03DD-58D3-7B4F-9CE2-6BB0B874587C}" destId="{17EFC6FB-65D3-774D-8B29-B3D644266000}" srcOrd="8" destOrd="0" presId="urn:microsoft.com/office/officeart/2005/8/layout/hList1"/>
    <dgm:cxn modelId="{0B211D6C-24E6-E44C-8CFD-1D4F290CAF52}" type="presParOf" srcId="{17EFC6FB-65D3-774D-8B29-B3D644266000}" destId="{723FD9B7-B6C1-7A46-B890-5112D1870975}" srcOrd="0" destOrd="0" presId="urn:microsoft.com/office/officeart/2005/8/layout/hList1"/>
    <dgm:cxn modelId="{A97F0A77-5A3D-1B43-8FDF-89B86859692A}" type="presParOf" srcId="{17EFC6FB-65D3-774D-8B29-B3D644266000}" destId="{480A0698-3B54-E94A-BF8F-56FE908504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4E6FDE-72B8-8F48-827C-3EB66A40ED53}" type="doc">
      <dgm:prSet loTypeId="urn:microsoft.com/office/officeart/2005/8/layout/hList1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1C08914F-42DB-9C4A-90DC-54C629CC1019}">
      <dgm:prSet phldrT="[Text]"/>
      <dgm:spPr/>
      <dgm:t>
        <a:bodyPr/>
        <a:lstStyle/>
        <a:p>
          <a:r>
            <a:rPr lang="en-GB"/>
            <a:t>Stories and Issues</a:t>
          </a:r>
        </a:p>
      </dgm:t>
    </dgm:pt>
    <dgm:pt modelId="{97B9EE56-0A15-8A43-B4C5-6983107C7647}" type="parTrans" cxnId="{4BAF68B5-1AF1-FB47-A6D4-B1C4E4FF3D53}">
      <dgm:prSet/>
      <dgm:spPr/>
      <dgm:t>
        <a:bodyPr/>
        <a:lstStyle/>
        <a:p>
          <a:endParaRPr lang="en-GB"/>
        </a:p>
      </dgm:t>
    </dgm:pt>
    <dgm:pt modelId="{4F2FB4E1-516B-C648-B2BC-5445CA71BE7D}" type="sibTrans" cxnId="{4BAF68B5-1AF1-FB47-A6D4-B1C4E4FF3D53}">
      <dgm:prSet/>
      <dgm:spPr/>
      <dgm:t>
        <a:bodyPr/>
        <a:lstStyle/>
        <a:p>
          <a:endParaRPr lang="en-GB"/>
        </a:p>
      </dgm:t>
    </dgm:pt>
    <dgm:pt modelId="{7686168A-61D7-A54F-AE72-A3FD5791081E}">
      <dgm:prSet phldrT="[Text]"/>
      <dgm:spPr/>
      <dgm:t>
        <a:bodyPr/>
        <a:lstStyle/>
        <a:p>
          <a:pPr algn="just">
            <a:buFont typeface="Arial" panose="020B0604020202020204" pitchFamily="34" charset="0"/>
            <a:buNone/>
          </a:pPr>
          <a:r>
            <a:rPr lang="en-GB" dirty="0"/>
            <a:t>Ask questions that invite people to share their stories and enable them to understand what’s going on.</a:t>
          </a:r>
        </a:p>
      </dgm:t>
    </dgm:pt>
    <dgm:pt modelId="{B76D366C-E6E9-7C45-9939-26A0A1DB1EA3}" type="parTrans" cxnId="{2CD04D3F-2302-3040-A389-E19FD6A9C92A}">
      <dgm:prSet/>
      <dgm:spPr/>
      <dgm:t>
        <a:bodyPr/>
        <a:lstStyle/>
        <a:p>
          <a:endParaRPr lang="en-GB"/>
        </a:p>
      </dgm:t>
    </dgm:pt>
    <dgm:pt modelId="{D6C78380-FB9C-D542-86F1-B55480EC1FDF}" type="sibTrans" cxnId="{2CD04D3F-2302-3040-A389-E19FD6A9C92A}">
      <dgm:prSet/>
      <dgm:spPr/>
      <dgm:t>
        <a:bodyPr/>
        <a:lstStyle/>
        <a:p>
          <a:endParaRPr lang="en-GB"/>
        </a:p>
      </dgm:t>
    </dgm:pt>
    <dgm:pt modelId="{8C535A9C-6FCC-9642-A64E-A5E844DEFABC}">
      <dgm:prSet phldrT="[Text]"/>
      <dgm:spPr/>
      <dgm:t>
        <a:bodyPr/>
        <a:lstStyle/>
        <a:p>
          <a:r>
            <a:rPr lang="en-GB" dirty="0"/>
            <a:t>The Picture of the Future</a:t>
          </a:r>
        </a:p>
      </dgm:t>
    </dgm:pt>
    <dgm:pt modelId="{D06EA1D0-9960-EC48-8C00-68DB0BC83583}" type="parTrans" cxnId="{07468616-CF55-7642-8C59-3FF3B9A82D06}">
      <dgm:prSet/>
      <dgm:spPr/>
      <dgm:t>
        <a:bodyPr/>
        <a:lstStyle/>
        <a:p>
          <a:endParaRPr lang="en-GB"/>
        </a:p>
      </dgm:t>
    </dgm:pt>
    <dgm:pt modelId="{A6875CC5-3234-BC4C-8FD5-31531018C96A}" type="sibTrans" cxnId="{07468616-CF55-7642-8C59-3FF3B9A82D06}">
      <dgm:prSet/>
      <dgm:spPr/>
      <dgm:t>
        <a:bodyPr/>
        <a:lstStyle/>
        <a:p>
          <a:endParaRPr lang="en-GB"/>
        </a:p>
      </dgm:t>
    </dgm:pt>
    <dgm:pt modelId="{E6CB7FFC-F31E-5347-A456-11D0DEC6AE09}">
      <dgm:prSet phldrT="[Text]"/>
      <dgm:spPr/>
      <dgm:t>
        <a:bodyPr/>
        <a:lstStyle/>
        <a:p>
          <a:pPr>
            <a:buNone/>
          </a:pPr>
          <a:r>
            <a:rPr lang="en-GB" dirty="0"/>
            <a:t>Ask questions that help people explore their aspirations, dreams, interests and goals</a:t>
          </a:r>
        </a:p>
      </dgm:t>
    </dgm:pt>
    <dgm:pt modelId="{C9F6A727-0AA8-744E-9AFB-BD2247732C5A}" type="parTrans" cxnId="{C4FB6915-0EC2-204F-960E-6B55DD356B78}">
      <dgm:prSet/>
      <dgm:spPr/>
      <dgm:t>
        <a:bodyPr/>
        <a:lstStyle/>
        <a:p>
          <a:endParaRPr lang="en-GB"/>
        </a:p>
      </dgm:t>
    </dgm:pt>
    <dgm:pt modelId="{710A8A67-9E29-894B-AB7C-EBA48B23B52E}" type="sibTrans" cxnId="{C4FB6915-0EC2-204F-960E-6B55DD356B78}">
      <dgm:prSet/>
      <dgm:spPr/>
      <dgm:t>
        <a:bodyPr/>
        <a:lstStyle/>
        <a:p>
          <a:endParaRPr lang="en-GB"/>
        </a:p>
      </dgm:t>
    </dgm:pt>
    <dgm:pt modelId="{F5FBD762-9D6F-3E46-BEBC-2947CDFE287D}">
      <dgm:prSet phldrT="[Text]"/>
      <dgm:spPr/>
      <dgm:t>
        <a:bodyPr/>
        <a:lstStyle/>
        <a:p>
          <a:r>
            <a:rPr lang="en-GB" dirty="0"/>
            <a:t>Strengths and Exceptions</a:t>
          </a:r>
        </a:p>
      </dgm:t>
    </dgm:pt>
    <dgm:pt modelId="{8C2CDBA8-3791-604D-BC1C-C4736058130F}" type="parTrans" cxnId="{D713653F-0FC1-6047-9C6F-4AD1108C0736}">
      <dgm:prSet/>
      <dgm:spPr/>
      <dgm:t>
        <a:bodyPr/>
        <a:lstStyle/>
        <a:p>
          <a:endParaRPr lang="en-GB"/>
        </a:p>
      </dgm:t>
    </dgm:pt>
    <dgm:pt modelId="{AA90B0C6-0D45-5E45-8CC5-CC86B2235183}" type="sibTrans" cxnId="{D713653F-0FC1-6047-9C6F-4AD1108C0736}">
      <dgm:prSet/>
      <dgm:spPr/>
      <dgm:t>
        <a:bodyPr/>
        <a:lstStyle/>
        <a:p>
          <a:endParaRPr lang="en-GB"/>
        </a:p>
      </dgm:t>
    </dgm:pt>
    <dgm:pt modelId="{4A6FAA0D-B32A-C74A-AA46-3E76C284C18C}">
      <dgm:prSet phldrT="[Text]"/>
      <dgm:spPr/>
      <dgm:t>
        <a:bodyPr/>
        <a:lstStyle/>
        <a:p>
          <a:pPr>
            <a:buNone/>
          </a:pPr>
          <a:r>
            <a:rPr lang="en-GB" dirty="0"/>
            <a:t>Ask questions that help people explore their strengths and exceptions to the issues</a:t>
          </a:r>
        </a:p>
      </dgm:t>
    </dgm:pt>
    <dgm:pt modelId="{53A1AFFD-5A03-3445-A57A-25A7C1954C1B}" type="parTrans" cxnId="{2B10B710-E22C-0F4E-BC63-0EA6B0424CAF}">
      <dgm:prSet/>
      <dgm:spPr/>
      <dgm:t>
        <a:bodyPr/>
        <a:lstStyle/>
        <a:p>
          <a:endParaRPr lang="en-GB"/>
        </a:p>
      </dgm:t>
    </dgm:pt>
    <dgm:pt modelId="{74A401DF-28F5-D445-B5AF-753E395458DA}" type="sibTrans" cxnId="{2B10B710-E22C-0F4E-BC63-0EA6B0424CAF}">
      <dgm:prSet/>
      <dgm:spPr/>
      <dgm:t>
        <a:bodyPr/>
        <a:lstStyle/>
        <a:p>
          <a:endParaRPr lang="en-GB"/>
        </a:p>
      </dgm:t>
    </dgm:pt>
    <dgm:pt modelId="{8ADF0BF4-FF77-9B4A-A234-85D36ADC5155}">
      <dgm:prSet/>
      <dgm:spPr/>
      <dgm:t>
        <a:bodyPr/>
        <a:lstStyle/>
        <a:p>
          <a:r>
            <a:rPr lang="en-GB" dirty="0"/>
            <a:t>Other Resources</a:t>
          </a:r>
        </a:p>
      </dgm:t>
    </dgm:pt>
    <dgm:pt modelId="{39F57049-4227-6E46-88A4-EF342D0187BB}" type="parTrans" cxnId="{D5DA2924-BBCA-C042-8823-AF5AA75937CD}">
      <dgm:prSet/>
      <dgm:spPr/>
      <dgm:t>
        <a:bodyPr/>
        <a:lstStyle/>
        <a:p>
          <a:endParaRPr lang="en-GB"/>
        </a:p>
      </dgm:t>
    </dgm:pt>
    <dgm:pt modelId="{FE6389AD-81BA-D84F-B90A-76FA808E290D}" type="sibTrans" cxnId="{D5DA2924-BBCA-C042-8823-AF5AA75937CD}">
      <dgm:prSet/>
      <dgm:spPr/>
      <dgm:t>
        <a:bodyPr/>
        <a:lstStyle/>
        <a:p>
          <a:endParaRPr lang="en-GB"/>
        </a:p>
      </dgm:t>
    </dgm:pt>
    <dgm:pt modelId="{B5F90414-68B5-D846-8AF1-2FE3A6B94595}">
      <dgm:prSet/>
      <dgm:spPr/>
      <dgm:t>
        <a:bodyPr/>
        <a:lstStyle/>
        <a:p>
          <a:r>
            <a:rPr lang="en-GB" dirty="0"/>
            <a:t>Plans and Next Steps</a:t>
          </a:r>
        </a:p>
      </dgm:t>
    </dgm:pt>
    <dgm:pt modelId="{36A369DE-8491-0848-ABD7-FF9C14514A33}" type="parTrans" cxnId="{0A9EF1D7-C59E-7348-B017-99CFBB32EA17}">
      <dgm:prSet/>
      <dgm:spPr/>
      <dgm:t>
        <a:bodyPr/>
        <a:lstStyle/>
        <a:p>
          <a:endParaRPr lang="en-GB"/>
        </a:p>
      </dgm:t>
    </dgm:pt>
    <dgm:pt modelId="{F8B91D4C-1D9F-4B4F-82B6-9966AB06540C}" type="sibTrans" cxnId="{0A9EF1D7-C59E-7348-B017-99CFBB32EA17}">
      <dgm:prSet/>
      <dgm:spPr/>
      <dgm:t>
        <a:bodyPr/>
        <a:lstStyle/>
        <a:p>
          <a:endParaRPr lang="en-GB"/>
        </a:p>
      </dgm:t>
    </dgm:pt>
    <dgm:pt modelId="{2700D85C-AA18-044A-A2AD-0C3A1D89C582}">
      <dgm:prSet/>
      <dgm:spPr/>
      <dgm:t>
        <a:bodyPr/>
        <a:lstStyle/>
        <a:p>
          <a:pPr>
            <a:buNone/>
          </a:pPr>
          <a:r>
            <a:rPr lang="en-GB" dirty="0"/>
            <a:t>Ask questions that help people identify resources and people who can help.</a:t>
          </a:r>
        </a:p>
      </dgm:t>
    </dgm:pt>
    <dgm:pt modelId="{FCF4C436-56CE-244C-B52E-54D11F54E903}" type="parTrans" cxnId="{C61D3B73-AE5E-EF46-A8F2-D6B6E002E1B3}">
      <dgm:prSet/>
      <dgm:spPr/>
      <dgm:t>
        <a:bodyPr/>
        <a:lstStyle/>
        <a:p>
          <a:endParaRPr lang="en-GB"/>
        </a:p>
      </dgm:t>
    </dgm:pt>
    <dgm:pt modelId="{91D29611-2851-8341-A61A-68691BFAC2B6}" type="sibTrans" cxnId="{C61D3B73-AE5E-EF46-A8F2-D6B6E002E1B3}">
      <dgm:prSet/>
      <dgm:spPr/>
      <dgm:t>
        <a:bodyPr/>
        <a:lstStyle/>
        <a:p>
          <a:endParaRPr lang="en-GB"/>
        </a:p>
      </dgm:t>
    </dgm:pt>
    <dgm:pt modelId="{BB0B5A7A-6377-CE48-86EE-6AEB3F40CAF9}">
      <dgm:prSet/>
      <dgm:spPr/>
      <dgm:t>
        <a:bodyPr/>
        <a:lstStyle/>
        <a:p>
          <a:pPr>
            <a:buNone/>
          </a:pPr>
          <a:r>
            <a:rPr lang="en-GB" dirty="0"/>
            <a:t>Ask questions that enable people to state concrete steps towards their goal</a:t>
          </a:r>
        </a:p>
      </dgm:t>
    </dgm:pt>
    <dgm:pt modelId="{9E10E569-BCD8-0044-904F-C4FFCB5BFE8E}" type="parTrans" cxnId="{B5896367-18AE-B84D-8794-4B4B868EA71A}">
      <dgm:prSet/>
      <dgm:spPr/>
      <dgm:t>
        <a:bodyPr/>
        <a:lstStyle/>
        <a:p>
          <a:endParaRPr lang="en-GB"/>
        </a:p>
      </dgm:t>
    </dgm:pt>
    <dgm:pt modelId="{7E34D95C-4352-6341-85E7-139920CEE2FB}" type="sibTrans" cxnId="{B5896367-18AE-B84D-8794-4B4B868EA71A}">
      <dgm:prSet/>
      <dgm:spPr/>
      <dgm:t>
        <a:bodyPr/>
        <a:lstStyle/>
        <a:p>
          <a:endParaRPr lang="en-GB"/>
        </a:p>
      </dgm:t>
    </dgm:pt>
    <dgm:pt modelId="{8FCDB67F-411E-9A45-9F22-13C7A6D42AB1}">
      <dgm:prSet/>
      <dgm:spPr/>
      <dgm:t>
        <a:bodyPr/>
        <a:lstStyle/>
        <a:p>
          <a:endParaRPr lang="en-GB" dirty="0"/>
        </a:p>
      </dgm:t>
    </dgm:pt>
    <dgm:pt modelId="{8996C0D7-EC66-CD41-BC82-1FC191FD3DBF}" type="parTrans" cxnId="{32F4146A-F71B-C443-AA97-3F03C9282D8C}">
      <dgm:prSet/>
      <dgm:spPr/>
      <dgm:t>
        <a:bodyPr/>
        <a:lstStyle/>
        <a:p>
          <a:endParaRPr lang="en-GB"/>
        </a:p>
      </dgm:t>
    </dgm:pt>
    <dgm:pt modelId="{30018F31-CB20-0743-94F2-995164050FC2}" type="sibTrans" cxnId="{32F4146A-F71B-C443-AA97-3F03C9282D8C}">
      <dgm:prSet/>
      <dgm:spPr/>
      <dgm:t>
        <a:bodyPr/>
        <a:lstStyle/>
        <a:p>
          <a:endParaRPr lang="en-GB"/>
        </a:p>
      </dgm:t>
    </dgm:pt>
    <dgm:pt modelId="{BB7E03DD-58D3-7B4F-9CE2-6BB0B874587C}" type="pres">
      <dgm:prSet presAssocID="{654E6FDE-72B8-8F48-827C-3EB66A40ED53}" presName="Name0" presStyleCnt="0">
        <dgm:presLayoutVars>
          <dgm:dir/>
          <dgm:animLvl val="lvl"/>
          <dgm:resizeHandles val="exact"/>
        </dgm:presLayoutVars>
      </dgm:prSet>
      <dgm:spPr/>
    </dgm:pt>
    <dgm:pt modelId="{334E32BF-371F-DE47-8F0C-ECE66D92AB75}" type="pres">
      <dgm:prSet presAssocID="{1C08914F-42DB-9C4A-90DC-54C629CC1019}" presName="composite" presStyleCnt="0"/>
      <dgm:spPr/>
    </dgm:pt>
    <dgm:pt modelId="{89CE4B94-0F19-204B-91E9-9C3A1C9E9276}" type="pres">
      <dgm:prSet presAssocID="{1C08914F-42DB-9C4A-90DC-54C629CC1019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F751A52B-23C0-6E4F-A995-2C67F92C8404}" type="pres">
      <dgm:prSet presAssocID="{1C08914F-42DB-9C4A-90DC-54C629CC1019}" presName="desTx" presStyleLbl="alignAccFollowNode1" presStyleIdx="0" presStyleCnt="5">
        <dgm:presLayoutVars>
          <dgm:bulletEnabled val="1"/>
        </dgm:presLayoutVars>
      </dgm:prSet>
      <dgm:spPr/>
    </dgm:pt>
    <dgm:pt modelId="{35809BAD-2270-C046-BA7A-EED200EB6E50}" type="pres">
      <dgm:prSet presAssocID="{4F2FB4E1-516B-C648-B2BC-5445CA71BE7D}" presName="space" presStyleCnt="0"/>
      <dgm:spPr/>
    </dgm:pt>
    <dgm:pt modelId="{288FFF75-337F-A04C-98F1-CEEB3DE18159}" type="pres">
      <dgm:prSet presAssocID="{8C535A9C-6FCC-9642-A64E-A5E844DEFABC}" presName="composite" presStyleCnt="0"/>
      <dgm:spPr/>
    </dgm:pt>
    <dgm:pt modelId="{94CE898B-E8F2-9F43-8E73-8E95795FA679}" type="pres">
      <dgm:prSet presAssocID="{8C535A9C-6FCC-9642-A64E-A5E844DEFABC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4B70C849-C5A6-3C4A-91A4-B197AA2B600C}" type="pres">
      <dgm:prSet presAssocID="{8C535A9C-6FCC-9642-A64E-A5E844DEFABC}" presName="desTx" presStyleLbl="alignAccFollowNode1" presStyleIdx="1" presStyleCnt="5">
        <dgm:presLayoutVars>
          <dgm:bulletEnabled val="1"/>
        </dgm:presLayoutVars>
      </dgm:prSet>
      <dgm:spPr/>
    </dgm:pt>
    <dgm:pt modelId="{7D35FACD-9AAA-2740-B1D8-1F5D2871FD56}" type="pres">
      <dgm:prSet presAssocID="{A6875CC5-3234-BC4C-8FD5-31531018C96A}" presName="space" presStyleCnt="0"/>
      <dgm:spPr/>
    </dgm:pt>
    <dgm:pt modelId="{9E5052B5-19BA-7247-897B-93A439BA9C2F}" type="pres">
      <dgm:prSet presAssocID="{F5FBD762-9D6F-3E46-BEBC-2947CDFE287D}" presName="composite" presStyleCnt="0"/>
      <dgm:spPr/>
    </dgm:pt>
    <dgm:pt modelId="{14929E0B-3C68-C945-AE66-A0B3B4A47277}" type="pres">
      <dgm:prSet presAssocID="{F5FBD762-9D6F-3E46-BEBC-2947CDFE287D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F10DD0B0-BDAE-AB46-BD96-AE5B37C29C2E}" type="pres">
      <dgm:prSet presAssocID="{F5FBD762-9D6F-3E46-BEBC-2947CDFE287D}" presName="desTx" presStyleLbl="alignAccFollowNode1" presStyleIdx="2" presStyleCnt="5">
        <dgm:presLayoutVars>
          <dgm:bulletEnabled val="1"/>
        </dgm:presLayoutVars>
      </dgm:prSet>
      <dgm:spPr/>
    </dgm:pt>
    <dgm:pt modelId="{AAB7DE2F-F817-F54D-B83C-9FBEC8B73421}" type="pres">
      <dgm:prSet presAssocID="{AA90B0C6-0D45-5E45-8CC5-CC86B2235183}" presName="space" presStyleCnt="0"/>
      <dgm:spPr/>
    </dgm:pt>
    <dgm:pt modelId="{2BDB0C40-4B89-BC42-8E9E-5F552B5DB009}" type="pres">
      <dgm:prSet presAssocID="{8ADF0BF4-FF77-9B4A-A234-85D36ADC5155}" presName="composite" presStyleCnt="0"/>
      <dgm:spPr/>
    </dgm:pt>
    <dgm:pt modelId="{BE23CCA7-95F5-EB4C-B1A7-6270255F4DDF}" type="pres">
      <dgm:prSet presAssocID="{8ADF0BF4-FF77-9B4A-A234-85D36ADC5155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0F1E0725-45D9-D34C-8BFB-A70353577111}" type="pres">
      <dgm:prSet presAssocID="{8ADF0BF4-FF77-9B4A-A234-85D36ADC5155}" presName="desTx" presStyleLbl="alignAccFollowNode1" presStyleIdx="3" presStyleCnt="5">
        <dgm:presLayoutVars>
          <dgm:bulletEnabled val="1"/>
        </dgm:presLayoutVars>
      </dgm:prSet>
      <dgm:spPr/>
    </dgm:pt>
    <dgm:pt modelId="{3452E532-551B-FE4F-8CCF-D5C9A4CB92E0}" type="pres">
      <dgm:prSet presAssocID="{FE6389AD-81BA-D84F-B90A-76FA808E290D}" presName="space" presStyleCnt="0"/>
      <dgm:spPr/>
    </dgm:pt>
    <dgm:pt modelId="{17EFC6FB-65D3-774D-8B29-B3D644266000}" type="pres">
      <dgm:prSet presAssocID="{B5F90414-68B5-D846-8AF1-2FE3A6B94595}" presName="composite" presStyleCnt="0"/>
      <dgm:spPr/>
    </dgm:pt>
    <dgm:pt modelId="{723FD9B7-B6C1-7A46-B890-5112D1870975}" type="pres">
      <dgm:prSet presAssocID="{B5F90414-68B5-D846-8AF1-2FE3A6B94595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480A0698-3B54-E94A-BF8F-56FE9085041C}" type="pres">
      <dgm:prSet presAssocID="{B5F90414-68B5-D846-8AF1-2FE3A6B94595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16211307-EC10-BA46-B9FB-CD13CBDAE56E}" type="presOf" srcId="{4A6FAA0D-B32A-C74A-AA46-3E76C284C18C}" destId="{F10DD0B0-BDAE-AB46-BD96-AE5B37C29C2E}" srcOrd="0" destOrd="0" presId="urn:microsoft.com/office/officeart/2005/8/layout/hList1"/>
    <dgm:cxn modelId="{2B10B710-E22C-0F4E-BC63-0EA6B0424CAF}" srcId="{F5FBD762-9D6F-3E46-BEBC-2947CDFE287D}" destId="{4A6FAA0D-B32A-C74A-AA46-3E76C284C18C}" srcOrd="0" destOrd="0" parTransId="{53A1AFFD-5A03-3445-A57A-25A7C1954C1B}" sibTransId="{74A401DF-28F5-D445-B5AF-753E395458DA}"/>
    <dgm:cxn modelId="{C4FB6915-0EC2-204F-960E-6B55DD356B78}" srcId="{8C535A9C-6FCC-9642-A64E-A5E844DEFABC}" destId="{E6CB7FFC-F31E-5347-A456-11D0DEC6AE09}" srcOrd="0" destOrd="0" parTransId="{C9F6A727-0AA8-744E-9AFB-BD2247732C5A}" sibTransId="{710A8A67-9E29-894B-AB7C-EBA48B23B52E}"/>
    <dgm:cxn modelId="{07468616-CF55-7642-8C59-3FF3B9A82D06}" srcId="{654E6FDE-72B8-8F48-827C-3EB66A40ED53}" destId="{8C535A9C-6FCC-9642-A64E-A5E844DEFABC}" srcOrd="1" destOrd="0" parTransId="{D06EA1D0-9960-EC48-8C00-68DB0BC83583}" sibTransId="{A6875CC5-3234-BC4C-8FD5-31531018C96A}"/>
    <dgm:cxn modelId="{D5DA2924-BBCA-C042-8823-AF5AA75937CD}" srcId="{654E6FDE-72B8-8F48-827C-3EB66A40ED53}" destId="{8ADF0BF4-FF77-9B4A-A234-85D36ADC5155}" srcOrd="3" destOrd="0" parTransId="{39F57049-4227-6E46-88A4-EF342D0187BB}" sibTransId="{FE6389AD-81BA-D84F-B90A-76FA808E290D}"/>
    <dgm:cxn modelId="{2CD04D3F-2302-3040-A389-E19FD6A9C92A}" srcId="{1C08914F-42DB-9C4A-90DC-54C629CC1019}" destId="{7686168A-61D7-A54F-AE72-A3FD5791081E}" srcOrd="0" destOrd="0" parTransId="{B76D366C-E6E9-7C45-9939-26A0A1DB1EA3}" sibTransId="{D6C78380-FB9C-D542-86F1-B55480EC1FDF}"/>
    <dgm:cxn modelId="{D713653F-0FC1-6047-9C6F-4AD1108C0736}" srcId="{654E6FDE-72B8-8F48-827C-3EB66A40ED53}" destId="{F5FBD762-9D6F-3E46-BEBC-2947CDFE287D}" srcOrd="2" destOrd="0" parTransId="{8C2CDBA8-3791-604D-BC1C-C4736058130F}" sibTransId="{AA90B0C6-0D45-5E45-8CC5-CC86B2235183}"/>
    <dgm:cxn modelId="{604E8A4A-8C9A-4B4A-883C-9CEA4657B785}" type="presOf" srcId="{8ADF0BF4-FF77-9B4A-A234-85D36ADC5155}" destId="{BE23CCA7-95F5-EB4C-B1A7-6270255F4DDF}" srcOrd="0" destOrd="0" presId="urn:microsoft.com/office/officeart/2005/8/layout/hList1"/>
    <dgm:cxn modelId="{84010863-1E07-3B4F-AC5E-14B4ED2E332A}" type="presOf" srcId="{1C08914F-42DB-9C4A-90DC-54C629CC1019}" destId="{89CE4B94-0F19-204B-91E9-9C3A1C9E9276}" srcOrd="0" destOrd="0" presId="urn:microsoft.com/office/officeart/2005/8/layout/hList1"/>
    <dgm:cxn modelId="{F51AC066-C5C8-8746-BB22-51089902FDD6}" type="presOf" srcId="{2700D85C-AA18-044A-A2AD-0C3A1D89C582}" destId="{0F1E0725-45D9-D34C-8BFB-A70353577111}" srcOrd="0" destOrd="0" presId="urn:microsoft.com/office/officeart/2005/8/layout/hList1"/>
    <dgm:cxn modelId="{B5896367-18AE-B84D-8794-4B4B868EA71A}" srcId="{B5F90414-68B5-D846-8AF1-2FE3A6B94595}" destId="{BB0B5A7A-6377-CE48-86EE-6AEB3F40CAF9}" srcOrd="0" destOrd="0" parTransId="{9E10E569-BCD8-0044-904F-C4FFCB5BFE8E}" sibTransId="{7E34D95C-4352-6341-85E7-139920CEE2FB}"/>
    <dgm:cxn modelId="{32F4146A-F71B-C443-AA97-3F03C9282D8C}" srcId="{B5F90414-68B5-D846-8AF1-2FE3A6B94595}" destId="{8FCDB67F-411E-9A45-9F22-13C7A6D42AB1}" srcOrd="1" destOrd="0" parTransId="{8996C0D7-EC66-CD41-BC82-1FC191FD3DBF}" sibTransId="{30018F31-CB20-0743-94F2-995164050FC2}"/>
    <dgm:cxn modelId="{C61D3B73-AE5E-EF46-A8F2-D6B6E002E1B3}" srcId="{8ADF0BF4-FF77-9B4A-A234-85D36ADC5155}" destId="{2700D85C-AA18-044A-A2AD-0C3A1D89C582}" srcOrd="0" destOrd="0" parTransId="{FCF4C436-56CE-244C-B52E-54D11F54E903}" sibTransId="{91D29611-2851-8341-A61A-68691BFAC2B6}"/>
    <dgm:cxn modelId="{DA78E07E-7135-1540-A935-A88139D907E7}" type="presOf" srcId="{8C535A9C-6FCC-9642-A64E-A5E844DEFABC}" destId="{94CE898B-E8F2-9F43-8E73-8E95795FA679}" srcOrd="0" destOrd="0" presId="urn:microsoft.com/office/officeart/2005/8/layout/hList1"/>
    <dgm:cxn modelId="{89DD5384-EF1B-EB46-AF3E-08CF401D2419}" type="presOf" srcId="{654E6FDE-72B8-8F48-827C-3EB66A40ED53}" destId="{BB7E03DD-58D3-7B4F-9CE2-6BB0B874587C}" srcOrd="0" destOrd="0" presId="urn:microsoft.com/office/officeart/2005/8/layout/hList1"/>
    <dgm:cxn modelId="{1CBF708D-5549-E748-9D46-C9568D9A9701}" type="presOf" srcId="{F5FBD762-9D6F-3E46-BEBC-2947CDFE287D}" destId="{14929E0B-3C68-C945-AE66-A0B3B4A47277}" srcOrd="0" destOrd="0" presId="urn:microsoft.com/office/officeart/2005/8/layout/hList1"/>
    <dgm:cxn modelId="{51FD60A6-8E27-9644-8F8B-A9F9254B7D05}" type="presOf" srcId="{E6CB7FFC-F31E-5347-A456-11D0DEC6AE09}" destId="{4B70C849-C5A6-3C4A-91A4-B197AA2B600C}" srcOrd="0" destOrd="0" presId="urn:microsoft.com/office/officeart/2005/8/layout/hList1"/>
    <dgm:cxn modelId="{4BAF68B5-1AF1-FB47-A6D4-B1C4E4FF3D53}" srcId="{654E6FDE-72B8-8F48-827C-3EB66A40ED53}" destId="{1C08914F-42DB-9C4A-90DC-54C629CC1019}" srcOrd="0" destOrd="0" parTransId="{97B9EE56-0A15-8A43-B4C5-6983107C7647}" sibTransId="{4F2FB4E1-516B-C648-B2BC-5445CA71BE7D}"/>
    <dgm:cxn modelId="{0A9EF1D7-C59E-7348-B017-99CFBB32EA17}" srcId="{654E6FDE-72B8-8F48-827C-3EB66A40ED53}" destId="{B5F90414-68B5-D846-8AF1-2FE3A6B94595}" srcOrd="4" destOrd="0" parTransId="{36A369DE-8491-0848-ABD7-FF9C14514A33}" sibTransId="{F8B91D4C-1D9F-4B4F-82B6-9966AB06540C}"/>
    <dgm:cxn modelId="{2CB0EDDC-560C-894B-9C1F-E318364002CA}" type="presOf" srcId="{8FCDB67F-411E-9A45-9F22-13C7A6D42AB1}" destId="{480A0698-3B54-E94A-BF8F-56FE9085041C}" srcOrd="0" destOrd="1" presId="urn:microsoft.com/office/officeart/2005/8/layout/hList1"/>
    <dgm:cxn modelId="{857844EC-10F4-284F-AB9D-0D0476F35565}" type="presOf" srcId="{7686168A-61D7-A54F-AE72-A3FD5791081E}" destId="{F751A52B-23C0-6E4F-A995-2C67F92C8404}" srcOrd="0" destOrd="0" presId="urn:microsoft.com/office/officeart/2005/8/layout/hList1"/>
    <dgm:cxn modelId="{248B21ED-CF88-6343-9FA6-FDDA040149E8}" type="presOf" srcId="{BB0B5A7A-6377-CE48-86EE-6AEB3F40CAF9}" destId="{480A0698-3B54-E94A-BF8F-56FE9085041C}" srcOrd="0" destOrd="0" presId="urn:microsoft.com/office/officeart/2005/8/layout/hList1"/>
    <dgm:cxn modelId="{B6AF28FA-34AF-D449-8BC8-1112982CC104}" type="presOf" srcId="{B5F90414-68B5-D846-8AF1-2FE3A6B94595}" destId="{723FD9B7-B6C1-7A46-B890-5112D1870975}" srcOrd="0" destOrd="0" presId="urn:microsoft.com/office/officeart/2005/8/layout/hList1"/>
    <dgm:cxn modelId="{D640A6BD-13DE-8048-A034-CA40FDF9D5E5}" type="presParOf" srcId="{BB7E03DD-58D3-7B4F-9CE2-6BB0B874587C}" destId="{334E32BF-371F-DE47-8F0C-ECE66D92AB75}" srcOrd="0" destOrd="0" presId="urn:microsoft.com/office/officeart/2005/8/layout/hList1"/>
    <dgm:cxn modelId="{AA97C825-A5F8-7240-9090-4E95564D2B45}" type="presParOf" srcId="{334E32BF-371F-DE47-8F0C-ECE66D92AB75}" destId="{89CE4B94-0F19-204B-91E9-9C3A1C9E9276}" srcOrd="0" destOrd="0" presId="urn:microsoft.com/office/officeart/2005/8/layout/hList1"/>
    <dgm:cxn modelId="{69664B36-BC1E-C645-AC64-31A90E05069A}" type="presParOf" srcId="{334E32BF-371F-DE47-8F0C-ECE66D92AB75}" destId="{F751A52B-23C0-6E4F-A995-2C67F92C8404}" srcOrd="1" destOrd="0" presId="urn:microsoft.com/office/officeart/2005/8/layout/hList1"/>
    <dgm:cxn modelId="{60E22A1D-609B-EA43-BB2F-18E21FD8ADCA}" type="presParOf" srcId="{BB7E03DD-58D3-7B4F-9CE2-6BB0B874587C}" destId="{35809BAD-2270-C046-BA7A-EED200EB6E50}" srcOrd="1" destOrd="0" presId="urn:microsoft.com/office/officeart/2005/8/layout/hList1"/>
    <dgm:cxn modelId="{0C6821B1-6E8D-9040-B00F-D18B235E3978}" type="presParOf" srcId="{BB7E03DD-58D3-7B4F-9CE2-6BB0B874587C}" destId="{288FFF75-337F-A04C-98F1-CEEB3DE18159}" srcOrd="2" destOrd="0" presId="urn:microsoft.com/office/officeart/2005/8/layout/hList1"/>
    <dgm:cxn modelId="{DFF66E5D-759D-EF4A-89B6-A6C0F135072A}" type="presParOf" srcId="{288FFF75-337F-A04C-98F1-CEEB3DE18159}" destId="{94CE898B-E8F2-9F43-8E73-8E95795FA679}" srcOrd="0" destOrd="0" presId="urn:microsoft.com/office/officeart/2005/8/layout/hList1"/>
    <dgm:cxn modelId="{DA853DB9-41A3-4B45-A286-4DE4E270229C}" type="presParOf" srcId="{288FFF75-337F-A04C-98F1-CEEB3DE18159}" destId="{4B70C849-C5A6-3C4A-91A4-B197AA2B600C}" srcOrd="1" destOrd="0" presId="urn:microsoft.com/office/officeart/2005/8/layout/hList1"/>
    <dgm:cxn modelId="{9FD2B1BC-6155-A048-B1DB-6FA39395F4F0}" type="presParOf" srcId="{BB7E03DD-58D3-7B4F-9CE2-6BB0B874587C}" destId="{7D35FACD-9AAA-2740-B1D8-1F5D2871FD56}" srcOrd="3" destOrd="0" presId="urn:microsoft.com/office/officeart/2005/8/layout/hList1"/>
    <dgm:cxn modelId="{C0D82204-0024-7F41-B861-42A6CF443EE4}" type="presParOf" srcId="{BB7E03DD-58D3-7B4F-9CE2-6BB0B874587C}" destId="{9E5052B5-19BA-7247-897B-93A439BA9C2F}" srcOrd="4" destOrd="0" presId="urn:microsoft.com/office/officeart/2005/8/layout/hList1"/>
    <dgm:cxn modelId="{CA1A32C3-E7BC-CF44-ACAB-325BDF11FCBA}" type="presParOf" srcId="{9E5052B5-19BA-7247-897B-93A439BA9C2F}" destId="{14929E0B-3C68-C945-AE66-A0B3B4A47277}" srcOrd="0" destOrd="0" presId="urn:microsoft.com/office/officeart/2005/8/layout/hList1"/>
    <dgm:cxn modelId="{1490B51B-20CF-B54F-BC80-62C9F494603B}" type="presParOf" srcId="{9E5052B5-19BA-7247-897B-93A439BA9C2F}" destId="{F10DD0B0-BDAE-AB46-BD96-AE5B37C29C2E}" srcOrd="1" destOrd="0" presId="urn:microsoft.com/office/officeart/2005/8/layout/hList1"/>
    <dgm:cxn modelId="{B7FEA053-106C-E045-B97B-115362CFD34E}" type="presParOf" srcId="{BB7E03DD-58D3-7B4F-9CE2-6BB0B874587C}" destId="{AAB7DE2F-F817-F54D-B83C-9FBEC8B73421}" srcOrd="5" destOrd="0" presId="urn:microsoft.com/office/officeart/2005/8/layout/hList1"/>
    <dgm:cxn modelId="{22980900-AAB7-024D-A972-7435BF548B73}" type="presParOf" srcId="{BB7E03DD-58D3-7B4F-9CE2-6BB0B874587C}" destId="{2BDB0C40-4B89-BC42-8E9E-5F552B5DB009}" srcOrd="6" destOrd="0" presId="urn:microsoft.com/office/officeart/2005/8/layout/hList1"/>
    <dgm:cxn modelId="{E021F70E-A316-BF48-8C5A-E0450ED8B1C8}" type="presParOf" srcId="{2BDB0C40-4B89-BC42-8E9E-5F552B5DB009}" destId="{BE23CCA7-95F5-EB4C-B1A7-6270255F4DDF}" srcOrd="0" destOrd="0" presId="urn:microsoft.com/office/officeart/2005/8/layout/hList1"/>
    <dgm:cxn modelId="{E3308136-27BF-D746-A72A-61E25A2A0909}" type="presParOf" srcId="{2BDB0C40-4B89-BC42-8E9E-5F552B5DB009}" destId="{0F1E0725-45D9-D34C-8BFB-A70353577111}" srcOrd="1" destOrd="0" presId="urn:microsoft.com/office/officeart/2005/8/layout/hList1"/>
    <dgm:cxn modelId="{898BA602-1F6B-3446-8EB7-030125E8078B}" type="presParOf" srcId="{BB7E03DD-58D3-7B4F-9CE2-6BB0B874587C}" destId="{3452E532-551B-FE4F-8CCF-D5C9A4CB92E0}" srcOrd="7" destOrd="0" presId="urn:microsoft.com/office/officeart/2005/8/layout/hList1"/>
    <dgm:cxn modelId="{AEABC2BE-38A5-BF4A-BFF8-1DABA20A3F05}" type="presParOf" srcId="{BB7E03DD-58D3-7B4F-9CE2-6BB0B874587C}" destId="{17EFC6FB-65D3-774D-8B29-B3D644266000}" srcOrd="8" destOrd="0" presId="urn:microsoft.com/office/officeart/2005/8/layout/hList1"/>
    <dgm:cxn modelId="{0B211D6C-24E6-E44C-8CFD-1D4F290CAF52}" type="presParOf" srcId="{17EFC6FB-65D3-774D-8B29-B3D644266000}" destId="{723FD9B7-B6C1-7A46-B890-5112D1870975}" srcOrd="0" destOrd="0" presId="urn:microsoft.com/office/officeart/2005/8/layout/hList1"/>
    <dgm:cxn modelId="{A97F0A77-5A3D-1B43-8FDF-89B86859692A}" type="presParOf" srcId="{17EFC6FB-65D3-774D-8B29-B3D644266000}" destId="{480A0698-3B54-E94A-BF8F-56FE908504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E4B94-0F19-204B-91E9-9C3A1C9E9276}">
      <dsp:nvSpPr>
        <dsp:cNvPr id="0" name=""/>
        <dsp:cNvSpPr/>
      </dsp:nvSpPr>
      <dsp:spPr>
        <a:xfrm>
          <a:off x="5624" y="205040"/>
          <a:ext cx="2155964" cy="831138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Stories and Issues</a:t>
          </a:r>
        </a:p>
      </dsp:txBody>
      <dsp:txXfrm>
        <a:off x="5624" y="205040"/>
        <a:ext cx="2155964" cy="831138"/>
      </dsp:txXfrm>
    </dsp:sp>
    <dsp:sp modelId="{F751A52B-23C0-6E4F-A995-2C67F92C8404}">
      <dsp:nvSpPr>
        <dsp:cNvPr id="0" name=""/>
        <dsp:cNvSpPr/>
      </dsp:nvSpPr>
      <dsp:spPr>
        <a:xfrm>
          <a:off x="0" y="948082"/>
          <a:ext cx="2155964" cy="4798259"/>
        </a:xfrm>
        <a:prstGeom prst="rect">
          <a:avLst/>
        </a:prstGeom>
        <a:noFill/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</dsp:txBody>
      <dsp:txXfrm>
        <a:off x="0" y="948082"/>
        <a:ext cx="2155964" cy="4798259"/>
      </dsp:txXfrm>
    </dsp:sp>
    <dsp:sp modelId="{94CE898B-E8F2-9F43-8E73-8E95795FA679}">
      <dsp:nvSpPr>
        <dsp:cNvPr id="0" name=""/>
        <dsp:cNvSpPr/>
      </dsp:nvSpPr>
      <dsp:spPr>
        <a:xfrm>
          <a:off x="2463423" y="205040"/>
          <a:ext cx="2155964" cy="831138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The Picture of the Future</a:t>
          </a:r>
        </a:p>
      </dsp:txBody>
      <dsp:txXfrm>
        <a:off x="2463423" y="205040"/>
        <a:ext cx="2155964" cy="831138"/>
      </dsp:txXfrm>
    </dsp:sp>
    <dsp:sp modelId="{4B70C849-C5A6-3C4A-91A4-B197AA2B600C}">
      <dsp:nvSpPr>
        <dsp:cNvPr id="0" name=""/>
        <dsp:cNvSpPr/>
      </dsp:nvSpPr>
      <dsp:spPr>
        <a:xfrm>
          <a:off x="2463423" y="1036179"/>
          <a:ext cx="2155964" cy="4798259"/>
        </a:xfrm>
        <a:prstGeom prst="rect">
          <a:avLst/>
        </a:prstGeom>
        <a:noFill/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</dsp:txBody>
      <dsp:txXfrm>
        <a:off x="2463423" y="1036179"/>
        <a:ext cx="2155964" cy="4798259"/>
      </dsp:txXfrm>
    </dsp:sp>
    <dsp:sp modelId="{14929E0B-3C68-C945-AE66-A0B3B4A47277}">
      <dsp:nvSpPr>
        <dsp:cNvPr id="0" name=""/>
        <dsp:cNvSpPr/>
      </dsp:nvSpPr>
      <dsp:spPr>
        <a:xfrm>
          <a:off x="4921223" y="205040"/>
          <a:ext cx="2155964" cy="831138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Strengths and Exceptions</a:t>
          </a:r>
        </a:p>
      </dsp:txBody>
      <dsp:txXfrm>
        <a:off x="4921223" y="205040"/>
        <a:ext cx="2155964" cy="831138"/>
      </dsp:txXfrm>
    </dsp:sp>
    <dsp:sp modelId="{F10DD0B0-BDAE-AB46-BD96-AE5B37C29C2E}">
      <dsp:nvSpPr>
        <dsp:cNvPr id="0" name=""/>
        <dsp:cNvSpPr/>
      </dsp:nvSpPr>
      <dsp:spPr>
        <a:xfrm>
          <a:off x="4921223" y="1036179"/>
          <a:ext cx="2155964" cy="4798259"/>
        </a:xfrm>
        <a:prstGeom prst="rect">
          <a:avLst/>
        </a:prstGeom>
        <a:noFill/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</dsp:txBody>
      <dsp:txXfrm>
        <a:off x="4921223" y="1036179"/>
        <a:ext cx="2155964" cy="4798259"/>
      </dsp:txXfrm>
    </dsp:sp>
    <dsp:sp modelId="{BE23CCA7-95F5-EB4C-B1A7-6270255F4DDF}">
      <dsp:nvSpPr>
        <dsp:cNvPr id="0" name=""/>
        <dsp:cNvSpPr/>
      </dsp:nvSpPr>
      <dsp:spPr>
        <a:xfrm>
          <a:off x="7379022" y="205040"/>
          <a:ext cx="2155964" cy="831138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Other Resources</a:t>
          </a:r>
        </a:p>
      </dsp:txBody>
      <dsp:txXfrm>
        <a:off x="7379022" y="205040"/>
        <a:ext cx="2155964" cy="831138"/>
      </dsp:txXfrm>
    </dsp:sp>
    <dsp:sp modelId="{0F1E0725-45D9-D34C-8BFB-A70353577111}">
      <dsp:nvSpPr>
        <dsp:cNvPr id="0" name=""/>
        <dsp:cNvSpPr/>
      </dsp:nvSpPr>
      <dsp:spPr>
        <a:xfrm>
          <a:off x="7379022" y="1036179"/>
          <a:ext cx="2155964" cy="4798259"/>
        </a:xfrm>
        <a:prstGeom prst="rect">
          <a:avLst/>
        </a:prstGeom>
        <a:noFill/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</dsp:txBody>
      <dsp:txXfrm>
        <a:off x="7379022" y="1036179"/>
        <a:ext cx="2155964" cy="4798259"/>
      </dsp:txXfrm>
    </dsp:sp>
    <dsp:sp modelId="{723FD9B7-B6C1-7A46-B890-5112D1870975}">
      <dsp:nvSpPr>
        <dsp:cNvPr id="0" name=""/>
        <dsp:cNvSpPr/>
      </dsp:nvSpPr>
      <dsp:spPr>
        <a:xfrm>
          <a:off x="9836822" y="205040"/>
          <a:ext cx="2155964" cy="831138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Plans and Next Steps</a:t>
          </a:r>
        </a:p>
      </dsp:txBody>
      <dsp:txXfrm>
        <a:off x="9836822" y="205040"/>
        <a:ext cx="2155964" cy="831138"/>
      </dsp:txXfrm>
    </dsp:sp>
    <dsp:sp modelId="{480A0698-3B54-E94A-BF8F-56FE9085041C}">
      <dsp:nvSpPr>
        <dsp:cNvPr id="0" name=""/>
        <dsp:cNvSpPr/>
      </dsp:nvSpPr>
      <dsp:spPr>
        <a:xfrm>
          <a:off x="9836822" y="1036179"/>
          <a:ext cx="2155964" cy="4798259"/>
        </a:xfrm>
        <a:prstGeom prst="rect">
          <a:avLst/>
        </a:prstGeom>
        <a:noFill/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</dsp:txBody>
      <dsp:txXfrm>
        <a:off x="9836822" y="1036179"/>
        <a:ext cx="2155964" cy="4798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E4B94-0F19-204B-91E9-9C3A1C9E9276}">
      <dsp:nvSpPr>
        <dsp:cNvPr id="0" name=""/>
        <dsp:cNvSpPr/>
      </dsp:nvSpPr>
      <dsp:spPr>
        <a:xfrm>
          <a:off x="5624" y="85153"/>
          <a:ext cx="2155964" cy="6850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Stories and Issues</a:t>
          </a:r>
        </a:p>
      </dsp:txBody>
      <dsp:txXfrm>
        <a:off x="5624" y="85153"/>
        <a:ext cx="2155964" cy="685093"/>
      </dsp:txXfrm>
    </dsp:sp>
    <dsp:sp modelId="{F751A52B-23C0-6E4F-A995-2C67F92C8404}">
      <dsp:nvSpPr>
        <dsp:cNvPr id="0" name=""/>
        <dsp:cNvSpPr/>
      </dsp:nvSpPr>
      <dsp:spPr>
        <a:xfrm>
          <a:off x="5624" y="770246"/>
          <a:ext cx="2155964" cy="213835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GB" sz="1900" kern="1200" dirty="0"/>
            <a:t>Ask questions that invite people to share their stories and enable them to understand what’s going on.</a:t>
          </a:r>
        </a:p>
      </dsp:txBody>
      <dsp:txXfrm>
        <a:off x="5624" y="770246"/>
        <a:ext cx="2155964" cy="2138354"/>
      </dsp:txXfrm>
    </dsp:sp>
    <dsp:sp modelId="{94CE898B-E8F2-9F43-8E73-8E95795FA679}">
      <dsp:nvSpPr>
        <dsp:cNvPr id="0" name=""/>
        <dsp:cNvSpPr/>
      </dsp:nvSpPr>
      <dsp:spPr>
        <a:xfrm>
          <a:off x="2463423" y="85153"/>
          <a:ext cx="2155964" cy="6850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The Picture of the Future</a:t>
          </a:r>
        </a:p>
      </dsp:txBody>
      <dsp:txXfrm>
        <a:off x="2463423" y="85153"/>
        <a:ext cx="2155964" cy="685093"/>
      </dsp:txXfrm>
    </dsp:sp>
    <dsp:sp modelId="{4B70C849-C5A6-3C4A-91A4-B197AA2B600C}">
      <dsp:nvSpPr>
        <dsp:cNvPr id="0" name=""/>
        <dsp:cNvSpPr/>
      </dsp:nvSpPr>
      <dsp:spPr>
        <a:xfrm>
          <a:off x="2463423" y="770246"/>
          <a:ext cx="2155964" cy="213835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900" kern="1200" dirty="0"/>
            <a:t>Ask questions that help people explore their aspirations, dreams, interests and goals</a:t>
          </a:r>
        </a:p>
      </dsp:txBody>
      <dsp:txXfrm>
        <a:off x="2463423" y="770246"/>
        <a:ext cx="2155964" cy="2138354"/>
      </dsp:txXfrm>
    </dsp:sp>
    <dsp:sp modelId="{14929E0B-3C68-C945-AE66-A0B3B4A47277}">
      <dsp:nvSpPr>
        <dsp:cNvPr id="0" name=""/>
        <dsp:cNvSpPr/>
      </dsp:nvSpPr>
      <dsp:spPr>
        <a:xfrm>
          <a:off x="4921223" y="85153"/>
          <a:ext cx="2155964" cy="6850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Strengths and Exceptions</a:t>
          </a:r>
        </a:p>
      </dsp:txBody>
      <dsp:txXfrm>
        <a:off x="4921223" y="85153"/>
        <a:ext cx="2155964" cy="685093"/>
      </dsp:txXfrm>
    </dsp:sp>
    <dsp:sp modelId="{F10DD0B0-BDAE-AB46-BD96-AE5B37C29C2E}">
      <dsp:nvSpPr>
        <dsp:cNvPr id="0" name=""/>
        <dsp:cNvSpPr/>
      </dsp:nvSpPr>
      <dsp:spPr>
        <a:xfrm>
          <a:off x="4921223" y="770246"/>
          <a:ext cx="2155964" cy="213835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900" kern="1200" dirty="0"/>
            <a:t>Ask questions that help people explore their strengths and exceptions to the issues</a:t>
          </a:r>
        </a:p>
      </dsp:txBody>
      <dsp:txXfrm>
        <a:off x="4921223" y="770246"/>
        <a:ext cx="2155964" cy="2138354"/>
      </dsp:txXfrm>
    </dsp:sp>
    <dsp:sp modelId="{BE23CCA7-95F5-EB4C-B1A7-6270255F4DDF}">
      <dsp:nvSpPr>
        <dsp:cNvPr id="0" name=""/>
        <dsp:cNvSpPr/>
      </dsp:nvSpPr>
      <dsp:spPr>
        <a:xfrm>
          <a:off x="7379022" y="85153"/>
          <a:ext cx="2155964" cy="6850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Other Resources</a:t>
          </a:r>
        </a:p>
      </dsp:txBody>
      <dsp:txXfrm>
        <a:off x="7379022" y="85153"/>
        <a:ext cx="2155964" cy="685093"/>
      </dsp:txXfrm>
    </dsp:sp>
    <dsp:sp modelId="{0F1E0725-45D9-D34C-8BFB-A70353577111}">
      <dsp:nvSpPr>
        <dsp:cNvPr id="0" name=""/>
        <dsp:cNvSpPr/>
      </dsp:nvSpPr>
      <dsp:spPr>
        <a:xfrm>
          <a:off x="7379022" y="770246"/>
          <a:ext cx="2155964" cy="213835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900" kern="1200" dirty="0"/>
            <a:t>Ask questions that help people identify resources and people who can help.</a:t>
          </a:r>
        </a:p>
      </dsp:txBody>
      <dsp:txXfrm>
        <a:off x="7379022" y="770246"/>
        <a:ext cx="2155964" cy="2138354"/>
      </dsp:txXfrm>
    </dsp:sp>
    <dsp:sp modelId="{723FD9B7-B6C1-7A46-B890-5112D1870975}">
      <dsp:nvSpPr>
        <dsp:cNvPr id="0" name=""/>
        <dsp:cNvSpPr/>
      </dsp:nvSpPr>
      <dsp:spPr>
        <a:xfrm>
          <a:off x="9836822" y="85153"/>
          <a:ext cx="2155964" cy="6850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Plans and Next Steps</a:t>
          </a:r>
        </a:p>
      </dsp:txBody>
      <dsp:txXfrm>
        <a:off x="9836822" y="85153"/>
        <a:ext cx="2155964" cy="685093"/>
      </dsp:txXfrm>
    </dsp:sp>
    <dsp:sp modelId="{480A0698-3B54-E94A-BF8F-56FE9085041C}">
      <dsp:nvSpPr>
        <dsp:cNvPr id="0" name=""/>
        <dsp:cNvSpPr/>
      </dsp:nvSpPr>
      <dsp:spPr>
        <a:xfrm>
          <a:off x="9836822" y="770246"/>
          <a:ext cx="2155964" cy="213835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900" kern="1200" dirty="0"/>
            <a:t>Ask questions that enable people to state concrete steps towards their goal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900" kern="1200" dirty="0"/>
        </a:p>
      </dsp:txBody>
      <dsp:txXfrm>
        <a:off x="9836822" y="770246"/>
        <a:ext cx="2155964" cy="21383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0D34E-B8D6-8C4A-BB26-0220806BB3BA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2B829-6097-A947-AAD0-FAC3EBA5D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160ED-65AB-734E-A58A-FC3FA0DBA5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98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160ED-65AB-734E-A58A-FC3FA0DBA5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95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31A1C-2FB1-DB55-C96D-E5D1EAA94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867576-EE8B-F82D-47AC-CA95DA4BDE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FC8AA-5FE9-4687-EAC4-4CC523D23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821C-1D1A-1048-8C03-AC030FEAAE7F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6C2F0-F631-65A8-C5B1-9C7D543D9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3BB9D-20ED-97E5-2FB9-AE795ADB9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C98C-F835-C545-BCAD-809EBFC2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6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F5AEE-4445-559F-A935-073D54D2B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3947CE-CB2B-AAE7-DC25-3BD2C01B3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B8404-52B9-82BA-27BC-E7F6DB667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821C-1D1A-1048-8C03-AC030FEAAE7F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48A24-F4E8-A616-68FE-B4BFC02E7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E05C6-C7D6-38D3-F6A1-2F7503D8C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C98C-F835-C545-BCAD-809EBFC2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2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A30984-1F15-3F93-0CA9-064C741F72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780B6F-ADF2-D006-EF35-6BFB45568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09056-A31E-B981-CF2A-88DB796F2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821C-1D1A-1048-8C03-AC030FEAAE7F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AB946-9152-68CE-8EDC-C1146769C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68E63-22DE-ADD5-4D37-630A0B6E2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C98C-F835-C545-BCAD-809EBFC2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1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6FD4E-C919-7741-D050-905ED9D2E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3FBE8-436C-A27B-B95F-642361152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94B4A-A2FE-6FCA-64E4-79A90B3A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821C-1D1A-1048-8C03-AC030FEAAE7F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118BA-3846-4BAF-34D4-47B9C37FC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2806A-55A2-C224-D563-9183F789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C98C-F835-C545-BCAD-809EBFC2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2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DD8F0-2537-CC32-74A2-572A2C227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2F8F0-0770-50BD-0A16-EBCD6E4C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BEEA7-2827-DEF3-32D2-9847B89FF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821C-1D1A-1048-8C03-AC030FEAAE7F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248F5-17B5-2B17-32FC-B096161C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77823-8FC4-5A79-D66D-C0611517E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C98C-F835-C545-BCAD-809EBFC2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7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AF603-50BD-C943-D664-8D7758EAD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E6C31-6562-CD50-2C9A-FD32A1713A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211F82-7F5E-D9E6-06DE-37DEBCF72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A2DDA8-A085-C4A0-053B-69E784A1A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821C-1D1A-1048-8C03-AC030FEAAE7F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F77CA-B3DB-9D02-45E7-0761CD24C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B4E478-53BA-2329-E5CE-7442B491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C98C-F835-C545-BCAD-809EBFC2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20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71167-A1CD-4505-76FE-9D8229DCF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0B97C-EB7A-5892-F47E-085C6B72E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EBB6E1-5302-A646-C4C1-79A86BBC6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8555FA-08A1-2D14-E60A-C8B5274FD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1A9E9C-AA98-961D-3A10-9D905C5BA8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275CA9-38AD-D091-B5DA-D626D05F3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821C-1D1A-1048-8C03-AC030FEAAE7F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31EC51-DD7F-9EA3-B7BE-197FB78A8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67DEB6-22F7-5275-7E26-71D16390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C98C-F835-C545-BCAD-809EBFC2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9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FCA15-B795-BA1F-E005-35B6270A1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FF54BB-FBB0-CBA5-EBF7-92832DE84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821C-1D1A-1048-8C03-AC030FEAAE7F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3E7CE-DCB9-AF04-895F-0BE02EE0E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716F98-2394-995B-FEB2-0EF9025E5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C98C-F835-C545-BCAD-809EBFC2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7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155BAF-20C9-FDCF-CED6-CD3F10614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821C-1D1A-1048-8C03-AC030FEAAE7F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8718AF-6BAE-9819-2C28-4EDC59CF8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C9B2-3C3E-8B11-C685-C28D222C1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C98C-F835-C545-BCAD-809EBFC2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3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87185-CE5A-083E-DFEA-2618AC2F0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46511-5338-C3BF-8C86-2F718A895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B1E00-8184-6C75-9E81-E880A9A85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A3E84-64DE-8489-4E97-3B65C8CA5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821C-1D1A-1048-8C03-AC030FEAAE7F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6D43E-7B8B-3651-886F-8113B1DDF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5574DC-6E9A-8F03-7BCF-0318C9FE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C98C-F835-C545-BCAD-809EBFC2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0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DE493-E152-7924-129E-344219047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483639-4D58-CFBC-25C7-CC0A326489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595B59-D05C-A625-1595-8C6A58A72C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3B580-4520-63C9-8FCB-C1F770EF6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821C-1D1A-1048-8C03-AC030FEAAE7F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FBBE8-F953-C661-DA81-D2BE336AD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0E115-8AB8-5766-E591-5B8CD2B0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C98C-F835-C545-BCAD-809EBFC2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058882-94B5-329C-BD67-A24D72474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972CA-3F39-9E52-698C-B1199D0BB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56DC1-F4B4-72AF-B55E-85775F008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F821C-1D1A-1048-8C03-AC030FEAAE7F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42C10-3877-C8EB-3579-B510718A44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51CEB-BD4F-4318-7116-1FF2966E9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C98C-F835-C545-BCAD-809EBFC2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0545206-71FE-CDBB-7ED6-BB8DD3DFEF77}"/>
              </a:ext>
            </a:extLst>
          </p:cNvPr>
          <p:cNvGraphicFramePr/>
          <p:nvPr/>
        </p:nvGraphicFramePr>
        <p:xfrm>
          <a:off x="86497" y="719666"/>
          <a:ext cx="11998411" cy="6039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0B5BE97-D478-555C-FF8A-294601639932}"/>
              </a:ext>
            </a:extLst>
          </p:cNvPr>
          <p:cNvSpPr txBox="1"/>
          <p:nvPr/>
        </p:nvSpPr>
        <p:spPr>
          <a:xfrm>
            <a:off x="3423926" y="134891"/>
            <a:ext cx="53441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latin typeface="Century Gothic" panose="020B0502020202020204" pitchFamily="34" charset="0"/>
              </a:rPr>
              <a:t>5 Column Planning Tool</a:t>
            </a:r>
          </a:p>
        </p:txBody>
      </p:sp>
    </p:spTree>
    <p:extLst>
      <p:ext uri="{BB962C8B-B14F-4D97-AF65-F5344CB8AC3E}">
        <p14:creationId xmlns:p14="http://schemas.microsoft.com/office/powerpoint/2010/main" val="284798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0545206-71FE-CDBB-7ED6-BB8DD3DFEF77}"/>
              </a:ext>
            </a:extLst>
          </p:cNvPr>
          <p:cNvGraphicFramePr/>
          <p:nvPr/>
        </p:nvGraphicFramePr>
        <p:xfrm>
          <a:off x="86497" y="719666"/>
          <a:ext cx="11998411" cy="2993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0B5BE97-D478-555C-FF8A-294601639932}"/>
              </a:ext>
            </a:extLst>
          </p:cNvPr>
          <p:cNvSpPr txBox="1"/>
          <p:nvPr/>
        </p:nvSpPr>
        <p:spPr>
          <a:xfrm>
            <a:off x="2966225" y="98854"/>
            <a:ext cx="5742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 Column Approach Reference Guide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31B86D0-99DF-94BA-3E31-B3F8A9A6051E}"/>
              </a:ext>
            </a:extLst>
          </p:cNvPr>
          <p:cNvGrpSpPr/>
          <p:nvPr/>
        </p:nvGrpSpPr>
        <p:grpSpPr>
          <a:xfrm>
            <a:off x="86497" y="3713421"/>
            <a:ext cx="2155964" cy="3045725"/>
            <a:chOff x="5624" y="794160"/>
            <a:chExt cx="2155964" cy="314457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FF7EBB8-80DB-99E0-7B0E-399D2CCC0B3F}"/>
                </a:ext>
              </a:extLst>
            </p:cNvPr>
            <p:cNvSpPr/>
            <p:nvPr/>
          </p:nvSpPr>
          <p:spPr>
            <a:xfrm>
              <a:off x="5624" y="794160"/>
              <a:ext cx="2155964" cy="3144579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B7E6953-7C92-0176-1E86-1933518A9207}"/>
                </a:ext>
              </a:extLst>
            </p:cNvPr>
            <p:cNvSpPr txBox="1"/>
            <p:nvPr/>
          </p:nvSpPr>
          <p:spPr>
            <a:xfrm>
              <a:off x="5624" y="794160"/>
              <a:ext cx="2155964" cy="31445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0" lvl="1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1400" b="1" kern="1200" dirty="0"/>
                <a:t>Example Questions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What's happening?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How do you feel about this?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How long has this been a problem?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How is it affecting you and others?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25868EC-73C1-E522-42FA-531B2ECE3B81}"/>
              </a:ext>
            </a:extLst>
          </p:cNvPr>
          <p:cNvGrpSpPr/>
          <p:nvPr/>
        </p:nvGrpSpPr>
        <p:grpSpPr>
          <a:xfrm>
            <a:off x="2559024" y="3713421"/>
            <a:ext cx="2155964" cy="3045725"/>
            <a:chOff x="2463423" y="765956"/>
            <a:chExt cx="2155964" cy="320098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1B3ABFB-1AB3-5554-3061-1D8B15E48A74}"/>
                </a:ext>
              </a:extLst>
            </p:cNvPr>
            <p:cNvSpPr/>
            <p:nvPr/>
          </p:nvSpPr>
          <p:spPr>
            <a:xfrm>
              <a:off x="2463423" y="765956"/>
              <a:ext cx="2155964" cy="3200986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7F6C9C3-275E-027F-CF22-4963C0600016}"/>
                </a:ext>
              </a:extLst>
            </p:cNvPr>
            <p:cNvSpPr txBox="1"/>
            <p:nvPr/>
          </p:nvSpPr>
          <p:spPr>
            <a:xfrm>
              <a:off x="2463423" y="765956"/>
              <a:ext cx="2155964" cy="32009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0" lvl="1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1400" b="1" kern="1200" dirty="0"/>
                <a:t>Example Questions</a:t>
              </a:r>
              <a:endParaRPr lang="en-GB" sz="1400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What do you want to be happening instead?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What will be different if things changed?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What will happen if you do nothing?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C319E42-DBDA-AC95-A2D8-0693EA7D598C}"/>
              </a:ext>
            </a:extLst>
          </p:cNvPr>
          <p:cNvGrpSpPr/>
          <p:nvPr/>
        </p:nvGrpSpPr>
        <p:grpSpPr>
          <a:xfrm>
            <a:off x="5007720" y="3713421"/>
            <a:ext cx="2155964" cy="3045725"/>
            <a:chOff x="2463423" y="765956"/>
            <a:chExt cx="2155964" cy="320098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EE51B7C-C5E7-C375-DCD4-A19FB0162DD9}"/>
                </a:ext>
              </a:extLst>
            </p:cNvPr>
            <p:cNvSpPr/>
            <p:nvPr/>
          </p:nvSpPr>
          <p:spPr>
            <a:xfrm>
              <a:off x="2463423" y="765956"/>
              <a:ext cx="2155964" cy="3200986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F46E8A5-7018-B4E9-6CE9-34C7BC2C00A0}"/>
                </a:ext>
              </a:extLst>
            </p:cNvPr>
            <p:cNvSpPr txBox="1"/>
            <p:nvPr/>
          </p:nvSpPr>
          <p:spPr>
            <a:xfrm>
              <a:off x="2463423" y="765956"/>
              <a:ext cx="2155964" cy="32009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0" lvl="1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1400" b="1" kern="1200" dirty="0"/>
                <a:t>Example Questions</a:t>
              </a:r>
              <a:endParaRPr lang="en-GB" sz="1600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What do you want to be happening instead?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What will be different if things changed?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What will happen if you do nothing?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7DEC373-4A4E-22BE-5F0A-44907ECF0CAB}"/>
              </a:ext>
            </a:extLst>
          </p:cNvPr>
          <p:cNvGrpSpPr/>
          <p:nvPr/>
        </p:nvGrpSpPr>
        <p:grpSpPr>
          <a:xfrm>
            <a:off x="7456416" y="3713421"/>
            <a:ext cx="2155964" cy="3045725"/>
            <a:chOff x="7379022" y="782241"/>
            <a:chExt cx="2155964" cy="316841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C5D0627-CE8D-F064-DDBC-1F8A5DBA1E82}"/>
                </a:ext>
              </a:extLst>
            </p:cNvPr>
            <p:cNvSpPr/>
            <p:nvPr/>
          </p:nvSpPr>
          <p:spPr>
            <a:xfrm>
              <a:off x="7379022" y="782241"/>
              <a:ext cx="2155964" cy="3168416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A777DDD-61C4-6D70-DDCA-D13C3377B68F}"/>
                </a:ext>
              </a:extLst>
            </p:cNvPr>
            <p:cNvSpPr txBox="1"/>
            <p:nvPr/>
          </p:nvSpPr>
          <p:spPr>
            <a:xfrm>
              <a:off x="7379022" y="782241"/>
              <a:ext cx="2155964" cy="31684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0" lvl="1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1400" b="1" kern="1200" dirty="0"/>
                <a:t>Example Questions</a:t>
              </a:r>
              <a:endParaRPr lang="en-GB" sz="1400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What else might help?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What other skills do you have?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Have you overcome this before?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Who is in your side in this?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478C285-2BAC-F19B-DBCB-24A9B7ED11D6}"/>
              </a:ext>
            </a:extLst>
          </p:cNvPr>
          <p:cNvGrpSpPr/>
          <p:nvPr/>
        </p:nvGrpSpPr>
        <p:grpSpPr>
          <a:xfrm>
            <a:off x="9928944" y="3713421"/>
            <a:ext cx="2155964" cy="3045725"/>
            <a:chOff x="9836822" y="782241"/>
            <a:chExt cx="2155964" cy="316841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4978DE3-640C-667A-9FC9-24B113E15A7A}"/>
                </a:ext>
              </a:extLst>
            </p:cNvPr>
            <p:cNvSpPr/>
            <p:nvPr/>
          </p:nvSpPr>
          <p:spPr>
            <a:xfrm>
              <a:off x="9836822" y="782241"/>
              <a:ext cx="2155964" cy="3168416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25051C1-E194-0611-DDDB-B2AB597AA5C6}"/>
                </a:ext>
              </a:extLst>
            </p:cNvPr>
            <p:cNvSpPr txBox="1"/>
            <p:nvPr/>
          </p:nvSpPr>
          <p:spPr>
            <a:xfrm>
              <a:off x="9836822" y="782241"/>
              <a:ext cx="2155964" cy="30457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0" lvl="1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1400" b="1" kern="1200" dirty="0"/>
                <a:t>Example Questions</a:t>
              </a:r>
              <a:endParaRPr lang="en-GB" sz="1400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What’s the single next step that will point you in the right direction?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Who will do it? How? By when?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600" kern="1200" dirty="0"/>
                <a:t>What might get in the way and how can we shield that?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26182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40DC3FE9185E46905F89DC3853F52A" ma:contentTypeVersion="30" ma:contentTypeDescription="Create a new document." ma:contentTypeScope="" ma:versionID="5129a1b13d5cdc98178634d589536e39">
  <xsd:schema xmlns:xsd="http://www.w3.org/2001/XMLSchema" xmlns:xs="http://www.w3.org/2001/XMLSchema" xmlns:p="http://schemas.microsoft.com/office/2006/metadata/properties" xmlns:ns2="0360b95a-be0e-49d9-8294-b65e34c53ba4" xmlns:ns3="f2ea6035-7443-40f2-a7b0-07dd8ea4a244" targetNamespace="http://schemas.microsoft.com/office/2006/metadata/properties" ma:root="true" ma:fieldsID="b8e462aa0f28aea80883c0e520c72d2c" ns2:_="" ns3:_="">
    <xsd:import namespace="0360b95a-be0e-49d9-8294-b65e34c53ba4"/>
    <xsd:import namespace="f2ea6035-7443-40f2-a7b0-07dd8ea4a2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Date" minOccurs="0"/>
                <xsd:element ref="ns2:Test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0b95a-be0e-49d9-8294-b65e34c53b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0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hidden="true" ma:internalName="MediaServiceAutoTags" ma:readOnly="true">
      <xsd:simpleType>
        <xsd:restriction base="dms:Text"/>
      </xsd:simpleType>
    </xsd:element>
    <xsd:element name="MediaServiceLocation" ma:index="13" nillable="true" ma:displayName="Location" ma:hidden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hidden="true" ma:internalName="MediaServiceOCR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77400058-9ee8-4424-a975-0c6aae9a36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6" nillable="true" ma:displayName="Date" ma:format="DateOnly" ma:internalName="Date">
      <xsd:simpleType>
        <xsd:restriction base="dms:DateTime"/>
      </xsd:simpleType>
    </xsd:element>
    <xsd:element name="Test2" ma:index="27" nillable="true" ma:displayName="Test2" ma:format="Dropdown" ma:internalName="Test2">
      <xsd:simpleType>
        <xsd:restriction base="dms:Choice">
          <xsd:enumeration value="Choice 1"/>
          <xsd:enumeration value="Choice 2"/>
          <xsd:enumeration value="Choice 3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ea6035-7443-40f2-a7b0-07dd8ea4a24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1" nillable="true" ma:displayName="Taxonomy Catch All Column" ma:hidden="true" ma:list="{177a4c90-e371-4b6e-a5d5-1121745a4788}" ma:internalName="TaxCatchAll" ma:readOnly="false" ma:showField="CatchAllData" ma:web="f2ea6035-7443-40f2-a7b0-07dd8ea4a2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360b95a-be0e-49d9-8294-b65e34c53ba4">
      <Terms xmlns="http://schemas.microsoft.com/office/infopath/2007/PartnerControls"/>
    </lcf76f155ced4ddcb4097134ff3c332f>
    <TaxCatchAll xmlns="f2ea6035-7443-40f2-a7b0-07dd8ea4a244" xsi:nil="true"/>
    <Test2 xmlns="0360b95a-be0e-49d9-8294-b65e34c53ba4" xsi:nil="true"/>
    <Date xmlns="0360b95a-be0e-49d9-8294-b65e34c53ba4" xsi:nil="true"/>
  </documentManagement>
</p:properties>
</file>

<file path=customXml/itemProps1.xml><?xml version="1.0" encoding="utf-8"?>
<ds:datastoreItem xmlns:ds="http://schemas.openxmlformats.org/officeDocument/2006/customXml" ds:itemID="{29CC1D5E-A531-4F50-869D-CF93C4B68282}"/>
</file>

<file path=customXml/itemProps2.xml><?xml version="1.0" encoding="utf-8"?>
<ds:datastoreItem xmlns:ds="http://schemas.openxmlformats.org/officeDocument/2006/customXml" ds:itemID="{559354E0-BE96-45E6-9A05-F6B36CEB12C8}"/>
</file>

<file path=customXml/itemProps3.xml><?xml version="1.0" encoding="utf-8"?>
<ds:datastoreItem xmlns:ds="http://schemas.openxmlformats.org/officeDocument/2006/customXml" ds:itemID="{06ED41BC-2C31-48E5-9C96-7D3149EEA767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264</Words>
  <Application>Microsoft Macintosh PowerPoint</Application>
  <PresentationFormat>Widescreen</PresentationFormat>
  <Paragraphs>41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Kazim</dc:creator>
  <cp:lastModifiedBy>Andrew Kazim</cp:lastModifiedBy>
  <cp:revision>1</cp:revision>
  <dcterms:created xsi:type="dcterms:W3CDTF">2022-12-11T18:29:38Z</dcterms:created>
  <dcterms:modified xsi:type="dcterms:W3CDTF">2022-12-11T18:30:43Z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0x0101007940DC3FE9185E46905F89DC3853F52A</vt:lpwstr>
  </property>
  <property fmtid="{D5CDD505-2E9C-101B-9397-08002B2CF9AE}" pid="3" name="MediaServiceImageTags">
    <vt:lpwstr/>
  </property>
</Properties>
</file>