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4"/>
    <p:sldMasterId id="2147483684" r:id="rId5"/>
  </p:sldMasterIdLst>
  <p:notesMasterIdLst>
    <p:notesMasterId r:id="rId18"/>
  </p:notesMasterIdLst>
  <p:sldIdLst>
    <p:sldId id="256" r:id="rId6"/>
    <p:sldId id="258" r:id="rId7"/>
    <p:sldId id="259" r:id="rId8"/>
    <p:sldId id="264" r:id="rId9"/>
    <p:sldId id="265" r:id="rId10"/>
    <p:sldId id="266" r:id="rId11"/>
    <p:sldId id="279" r:id="rId12"/>
    <p:sldId id="276" r:id="rId13"/>
    <p:sldId id="277" r:id="rId14"/>
    <p:sldId id="282" r:id="rId15"/>
    <p:sldId id="280" r:id="rId16"/>
    <p:sldId id="281" r:id="rId17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DAF"/>
    <a:srgbClr val="8065AC"/>
    <a:srgbClr val="58595B"/>
    <a:srgbClr val="67B2E2"/>
    <a:srgbClr val="B96CAC"/>
    <a:srgbClr val="8FCC89"/>
    <a:srgbClr val="F4898F"/>
    <a:srgbClr val="D2CBAB"/>
    <a:srgbClr val="FFC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2376C7-BC03-4562-A9BF-198C5EA55736}" v="105" dt="2023-06-08T01:09:40.544"/>
    <p1510:client id="{92627EA7-A538-4CC8-A442-4FDB408B0023}" v="393" dt="2023-06-08T03:11:08.9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6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Msapenda" userId="S::vanessa.msapenda@anglicarewa.org.au::2ab2da82-8a09-48b6-bd2d-abcad4ff4c1a" providerId="AD" clId="Web-{F1DDB388-DBA6-8B81-32B1-72062A418F4F}"/>
    <pc:docChg chg="modSld">
      <pc:chgData name="Vanessa Msapenda" userId="S::vanessa.msapenda@anglicarewa.org.au::2ab2da82-8a09-48b6-bd2d-abcad4ff4c1a" providerId="AD" clId="Web-{F1DDB388-DBA6-8B81-32B1-72062A418F4F}" dt="2023-06-07T05:52:57.595" v="42" actId="20577"/>
      <pc:docMkLst>
        <pc:docMk/>
      </pc:docMkLst>
      <pc:sldChg chg="addSp delSp modSp">
        <pc:chgData name="Vanessa Msapenda" userId="S::vanessa.msapenda@anglicarewa.org.au::2ab2da82-8a09-48b6-bd2d-abcad4ff4c1a" providerId="AD" clId="Web-{F1DDB388-DBA6-8B81-32B1-72062A418F4F}" dt="2023-06-07T05:52:57.595" v="42" actId="20577"/>
        <pc:sldMkLst>
          <pc:docMk/>
          <pc:sldMk cId="1448591206" sldId="256"/>
        </pc:sldMkLst>
        <pc:spChg chg="add del mod">
          <ac:chgData name="Vanessa Msapenda" userId="S::vanessa.msapenda@anglicarewa.org.au::2ab2da82-8a09-48b6-bd2d-abcad4ff4c1a" providerId="AD" clId="Web-{F1DDB388-DBA6-8B81-32B1-72062A418F4F}" dt="2023-06-07T05:50:51.932" v="2"/>
          <ac:spMkLst>
            <pc:docMk/>
            <pc:sldMk cId="1448591206" sldId="256"/>
            <ac:spMk id="32" creationId="{5CE6893C-9AE0-2CDB-2EB2-114E9EE509EE}"/>
          </ac:spMkLst>
        </pc:spChg>
        <pc:spChg chg="add del mod">
          <ac:chgData name="Vanessa Msapenda" userId="S::vanessa.msapenda@anglicarewa.org.au::2ab2da82-8a09-48b6-bd2d-abcad4ff4c1a" providerId="AD" clId="Web-{F1DDB388-DBA6-8B81-32B1-72062A418F4F}" dt="2023-06-07T05:52:11.890" v="24"/>
          <ac:spMkLst>
            <pc:docMk/>
            <pc:sldMk cId="1448591206" sldId="256"/>
            <ac:spMk id="36" creationId="{56F91977-F6B6-F3D9-9EAD-70B82BD4EEA8}"/>
          </ac:spMkLst>
        </pc:spChg>
        <pc:spChg chg="add mod">
          <ac:chgData name="Vanessa Msapenda" userId="S::vanessa.msapenda@anglicarewa.org.au::2ab2da82-8a09-48b6-bd2d-abcad4ff4c1a" providerId="AD" clId="Web-{F1DDB388-DBA6-8B81-32B1-72062A418F4F}" dt="2023-06-07T05:52:44.626" v="30" actId="1076"/>
          <ac:spMkLst>
            <pc:docMk/>
            <pc:sldMk cId="1448591206" sldId="256"/>
            <ac:spMk id="94" creationId="{3E4A0BFE-987F-CC44-3156-5AA13C11CF13}"/>
          </ac:spMkLst>
        </pc:spChg>
        <pc:spChg chg="add mod">
          <ac:chgData name="Vanessa Msapenda" userId="S::vanessa.msapenda@anglicarewa.org.au::2ab2da82-8a09-48b6-bd2d-abcad4ff4c1a" providerId="AD" clId="Web-{F1DDB388-DBA6-8B81-32B1-72062A418F4F}" dt="2023-06-07T05:52:57.595" v="42" actId="20577"/>
          <ac:spMkLst>
            <pc:docMk/>
            <pc:sldMk cId="1448591206" sldId="256"/>
            <ac:spMk id="96" creationId="{D5E585ED-BEE2-7180-2F18-C99979BEB102}"/>
          </ac:spMkLst>
        </pc:spChg>
        <pc:grpChg chg="add del mod">
          <ac:chgData name="Vanessa Msapenda" userId="S::vanessa.msapenda@anglicarewa.org.au::2ab2da82-8a09-48b6-bd2d-abcad4ff4c1a" providerId="AD" clId="Web-{F1DDB388-DBA6-8B81-32B1-72062A418F4F}" dt="2023-06-07T05:52:30.687" v="28"/>
          <ac:grpSpMkLst>
            <pc:docMk/>
            <pc:sldMk cId="1448591206" sldId="256"/>
            <ac:grpSpMk id="37" creationId="{B96492F4-FB44-ECDB-1FCB-0FA8AE9CE183}"/>
          </ac:grpSpMkLst>
        </pc:grp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77" creationId="{4B4128AA-0729-377F-9B6D-40D0C8441F91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78" creationId="{D2CB56A9-B04F-A8A1-2C69-450F535FD375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79" creationId="{0FEBE26C-5896-4F6F-F41E-212AB4673590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80" creationId="{731F3BA6-FA48-9C1A-D1F1-205CA71D0AE6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81" creationId="{6767B1ED-F3FA-FED4-8CE6-51F452BBE88F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82" creationId="{B381D661-DA7A-87FE-12A2-19AB396504FA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83" creationId="{EB98E2C8-68E4-5795-C918-C37A3BF3C32B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84" creationId="{6921A0FD-F9EF-FE59-C8C6-659A05FAF54D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85" creationId="{95523899-CC56-0113-1FDD-396786775929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86" creationId="{ABE32683-A1FD-E5A0-797C-D3CD1D3F8A82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87" creationId="{A1B68099-B240-6760-B2AC-E50F795D6587}"/>
          </ac:cxnSpMkLst>
        </pc:cxnChg>
        <pc:cxnChg chg="mod">
          <ac:chgData name="Vanessa Msapenda" userId="S::vanessa.msapenda@anglicarewa.org.au::2ab2da82-8a09-48b6-bd2d-abcad4ff4c1a" providerId="AD" clId="Web-{F1DDB388-DBA6-8B81-32B1-72062A418F4F}" dt="2023-06-07T05:52:30.687" v="28"/>
          <ac:cxnSpMkLst>
            <pc:docMk/>
            <pc:sldMk cId="1448591206" sldId="256"/>
            <ac:cxnSpMk id="88" creationId="{8600A3AF-FF41-DEA9-6AB8-46BD83ECB8FB}"/>
          </ac:cxnSpMkLst>
        </pc:cxnChg>
      </pc:sldChg>
    </pc:docChg>
  </pc:docChgLst>
  <pc:docChgLst>
    <pc:chgData name="Vanessa Msapenda" userId="2ab2da82-8a09-48b6-bd2d-abcad4ff4c1a" providerId="ADAL" clId="{9BF1BD4E-98BF-4AE5-93D0-C78218D01186}"/>
    <pc:docChg chg="undo custSel modSld">
      <pc:chgData name="Vanessa Msapenda" userId="2ab2da82-8a09-48b6-bd2d-abcad4ff4c1a" providerId="ADAL" clId="{9BF1BD4E-98BF-4AE5-93D0-C78218D01186}" dt="2023-03-13T03:49:32.559" v="480" actId="20577"/>
      <pc:docMkLst>
        <pc:docMk/>
      </pc:docMkLst>
      <pc:sldChg chg="addSp modSp mod">
        <pc:chgData name="Vanessa Msapenda" userId="2ab2da82-8a09-48b6-bd2d-abcad4ff4c1a" providerId="ADAL" clId="{9BF1BD4E-98BF-4AE5-93D0-C78218D01186}" dt="2023-03-13T03:49:32.559" v="480" actId="20577"/>
        <pc:sldMkLst>
          <pc:docMk/>
          <pc:sldMk cId="1448591206" sldId="256"/>
        </pc:sldMkLst>
        <pc:spChg chg="add mod">
          <ac:chgData name="Vanessa Msapenda" userId="2ab2da82-8a09-48b6-bd2d-abcad4ff4c1a" providerId="ADAL" clId="{9BF1BD4E-98BF-4AE5-93D0-C78218D01186}" dt="2023-03-13T03:44:34.099" v="241" actId="14100"/>
          <ac:spMkLst>
            <pc:docMk/>
            <pc:sldMk cId="1448591206" sldId="256"/>
            <ac:spMk id="2" creationId="{1C4807E1-0FAB-9704-97D6-9755EED9D726}"/>
          </ac:spMkLst>
        </pc:spChg>
        <pc:spChg chg="add mod">
          <ac:chgData name="Vanessa Msapenda" userId="2ab2da82-8a09-48b6-bd2d-abcad4ff4c1a" providerId="ADAL" clId="{9BF1BD4E-98BF-4AE5-93D0-C78218D01186}" dt="2023-03-13T03:49:32.559" v="480" actId="20577"/>
          <ac:spMkLst>
            <pc:docMk/>
            <pc:sldMk cId="1448591206" sldId="256"/>
            <ac:spMk id="3" creationId="{A57E7881-BE1C-C1A9-4315-137CEDC8D5B4}"/>
          </ac:spMkLst>
        </pc:spChg>
        <pc:spChg chg="mod">
          <ac:chgData name="Vanessa Msapenda" userId="2ab2da82-8a09-48b6-bd2d-abcad4ff4c1a" providerId="ADAL" clId="{9BF1BD4E-98BF-4AE5-93D0-C78218D01186}" dt="2023-03-13T03:47:31.641" v="479" actId="1076"/>
          <ac:spMkLst>
            <pc:docMk/>
            <pc:sldMk cId="1448591206" sldId="256"/>
            <ac:spMk id="5" creationId="{28433A68-6F5F-7315-4345-F32DC9A154A8}"/>
          </ac:spMkLst>
        </pc:spChg>
        <pc:spChg chg="mod">
          <ac:chgData name="Vanessa Msapenda" userId="2ab2da82-8a09-48b6-bd2d-abcad4ff4c1a" providerId="ADAL" clId="{9BF1BD4E-98BF-4AE5-93D0-C78218D01186}" dt="2023-03-13T03:44:44.423" v="243" actId="14100"/>
          <ac:spMkLst>
            <pc:docMk/>
            <pc:sldMk cId="1448591206" sldId="256"/>
            <ac:spMk id="6" creationId="{937BC0AB-9AF4-AA6B-3DFF-79116FC4565E}"/>
          </ac:spMkLst>
        </pc:spChg>
        <pc:spChg chg="mod">
          <ac:chgData name="Vanessa Msapenda" userId="2ab2da82-8a09-48b6-bd2d-abcad4ff4c1a" providerId="ADAL" clId="{9BF1BD4E-98BF-4AE5-93D0-C78218D01186}" dt="2023-03-13T03:47:31.193" v="478" actId="1076"/>
          <ac:spMkLst>
            <pc:docMk/>
            <pc:sldMk cId="1448591206" sldId="256"/>
            <ac:spMk id="17" creationId="{C90C3CF5-535B-40B7-0A12-BE8D0C97B942}"/>
          </ac:spMkLst>
        </pc:spChg>
        <pc:spChg chg="mod">
          <ac:chgData name="Vanessa Msapenda" userId="2ab2da82-8a09-48b6-bd2d-abcad4ff4c1a" providerId="ADAL" clId="{9BF1BD4E-98BF-4AE5-93D0-C78218D01186}" dt="2023-03-13T03:39:02.723" v="161" actId="1076"/>
          <ac:spMkLst>
            <pc:docMk/>
            <pc:sldMk cId="1448591206" sldId="256"/>
            <ac:spMk id="20" creationId="{B94F42FA-5B6E-1811-C513-06C5C7F7D35E}"/>
          </ac:spMkLst>
        </pc:spChg>
        <pc:spChg chg="mod">
          <ac:chgData name="Vanessa Msapenda" userId="2ab2da82-8a09-48b6-bd2d-abcad4ff4c1a" providerId="ADAL" clId="{9BF1BD4E-98BF-4AE5-93D0-C78218D01186}" dt="2023-03-13T03:44:57.257" v="248" actId="20577"/>
          <ac:spMkLst>
            <pc:docMk/>
            <pc:sldMk cId="1448591206" sldId="256"/>
            <ac:spMk id="29" creationId="{B1EBE493-F6D2-3050-0647-9518FC7785D4}"/>
          </ac:spMkLst>
        </pc:spChg>
        <pc:spChg chg="mod">
          <ac:chgData name="Vanessa Msapenda" userId="2ab2da82-8a09-48b6-bd2d-abcad4ff4c1a" providerId="ADAL" clId="{9BF1BD4E-98BF-4AE5-93D0-C78218D01186}" dt="2023-03-13T03:44:50.919" v="245" actId="14100"/>
          <ac:spMkLst>
            <pc:docMk/>
            <pc:sldMk cId="1448591206" sldId="256"/>
            <ac:spMk id="30" creationId="{ACE58D53-E1E1-C357-5AD2-8C0AA7B0B220}"/>
          </ac:spMkLst>
        </pc:spChg>
        <pc:cxnChg chg="mod">
          <ac:chgData name="Vanessa Msapenda" userId="2ab2da82-8a09-48b6-bd2d-abcad4ff4c1a" providerId="ADAL" clId="{9BF1BD4E-98BF-4AE5-93D0-C78218D01186}" dt="2023-03-13T03:47:31.641" v="479" actId="1076"/>
          <ac:cxnSpMkLst>
            <pc:docMk/>
            <pc:sldMk cId="1448591206" sldId="256"/>
            <ac:cxnSpMk id="39" creationId="{00778720-30F2-F31C-1E73-7B43A84C36EA}"/>
          </ac:cxnSpMkLst>
        </pc:cxnChg>
      </pc:sldChg>
    </pc:docChg>
  </pc:docChgLst>
  <pc:docChgLst>
    <pc:chgData name="Renae Hilder" userId="951b8525-54d9-4a99-9941-0f05d7b80c69" providerId="ADAL" clId="{F020D7FD-CE1B-4352-9693-A974D1E3FC9A}"/>
    <pc:docChg chg="undo custSel modSld">
      <pc:chgData name="Renae Hilder" userId="951b8525-54d9-4a99-9941-0f05d7b80c69" providerId="ADAL" clId="{F020D7FD-CE1B-4352-9693-A974D1E3FC9A}" dt="2023-03-16T04:58:32.311" v="41" actId="14100"/>
      <pc:docMkLst>
        <pc:docMk/>
      </pc:docMkLst>
      <pc:sldChg chg="addSp modSp mod">
        <pc:chgData name="Renae Hilder" userId="951b8525-54d9-4a99-9941-0f05d7b80c69" providerId="ADAL" clId="{F020D7FD-CE1B-4352-9693-A974D1E3FC9A}" dt="2023-03-16T04:58:32.311" v="41" actId="14100"/>
        <pc:sldMkLst>
          <pc:docMk/>
          <pc:sldMk cId="1448591206" sldId="256"/>
        </pc:sldMkLst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2" creationId="{1C4807E1-0FAB-9704-97D6-9755EED9D726}"/>
          </ac:spMkLst>
        </pc:spChg>
        <pc:spChg chg="mod">
          <ac:chgData name="Renae Hilder" userId="951b8525-54d9-4a99-9941-0f05d7b80c69" providerId="ADAL" clId="{F020D7FD-CE1B-4352-9693-A974D1E3FC9A}" dt="2023-03-16T04:57:32.519" v="38" actId="1076"/>
          <ac:spMkLst>
            <pc:docMk/>
            <pc:sldMk cId="1448591206" sldId="256"/>
            <ac:spMk id="3" creationId="{A57E7881-BE1C-C1A9-4315-137CEDC8D5B4}"/>
          </ac:spMkLst>
        </pc:spChg>
        <pc:spChg chg="mod">
          <ac:chgData name="Renae Hilder" userId="951b8525-54d9-4a99-9941-0f05d7b80c69" providerId="ADAL" clId="{F020D7FD-CE1B-4352-9693-A974D1E3FC9A}" dt="2023-03-16T04:56:46.318" v="36" actId="255"/>
          <ac:spMkLst>
            <pc:docMk/>
            <pc:sldMk cId="1448591206" sldId="256"/>
            <ac:spMk id="5" creationId="{28433A68-6F5F-7315-4345-F32DC9A154A8}"/>
          </ac:spMkLst>
        </pc:spChg>
        <pc:spChg chg="mod">
          <ac:chgData name="Renae Hilder" userId="951b8525-54d9-4a99-9941-0f05d7b80c69" providerId="ADAL" clId="{F020D7FD-CE1B-4352-9693-A974D1E3FC9A}" dt="2023-03-16T04:55:28.522" v="33" actId="14100"/>
          <ac:spMkLst>
            <pc:docMk/>
            <pc:sldMk cId="1448591206" sldId="256"/>
            <ac:spMk id="6" creationId="{937BC0AB-9AF4-AA6B-3DFF-79116FC4565E}"/>
          </ac:spMkLst>
        </pc:spChg>
        <pc:spChg chg="mod">
          <ac:chgData name="Renae Hilder" userId="951b8525-54d9-4a99-9941-0f05d7b80c69" providerId="ADAL" clId="{F020D7FD-CE1B-4352-9693-A974D1E3FC9A}" dt="2023-03-16T04:36:22.269" v="24" actId="14100"/>
          <ac:spMkLst>
            <pc:docMk/>
            <pc:sldMk cId="1448591206" sldId="256"/>
            <ac:spMk id="7" creationId="{1AE5FAEF-F078-88EA-1B70-D741E4B6EF1C}"/>
          </ac:spMkLst>
        </pc:spChg>
        <pc:spChg chg="mod">
          <ac:chgData name="Renae Hilder" userId="951b8525-54d9-4a99-9941-0f05d7b80c69" providerId="ADAL" clId="{F020D7FD-CE1B-4352-9693-A974D1E3FC9A}" dt="2023-03-16T04:36:17.074" v="22" actId="1076"/>
          <ac:spMkLst>
            <pc:docMk/>
            <pc:sldMk cId="1448591206" sldId="256"/>
            <ac:spMk id="8" creationId="{B1122EC4-202D-1ABE-55B5-29B81E05F3A6}"/>
          </ac:spMkLst>
        </pc:spChg>
        <pc:spChg chg="mod">
          <ac:chgData name="Renae Hilder" userId="951b8525-54d9-4a99-9941-0f05d7b80c69" providerId="ADAL" clId="{F020D7FD-CE1B-4352-9693-A974D1E3FC9A}" dt="2023-03-16T04:36:29.891" v="25" actId="1076"/>
          <ac:spMkLst>
            <pc:docMk/>
            <pc:sldMk cId="1448591206" sldId="256"/>
            <ac:spMk id="9" creationId="{CF14F840-0AF9-3616-C79D-61886B531B14}"/>
          </ac:spMkLst>
        </pc:spChg>
        <pc:spChg chg="mod">
          <ac:chgData name="Renae Hilder" userId="951b8525-54d9-4a99-9941-0f05d7b80c69" providerId="ADAL" clId="{F020D7FD-CE1B-4352-9693-A974D1E3FC9A}" dt="2023-03-16T04:36:01.667" v="19" actId="14100"/>
          <ac:spMkLst>
            <pc:docMk/>
            <pc:sldMk cId="1448591206" sldId="256"/>
            <ac:spMk id="10" creationId="{1C3D6F08-12B3-F69C-AD3B-5FC1482BE25E}"/>
          </ac:spMkLst>
        </pc:spChg>
        <pc:spChg chg="mod">
          <ac:chgData name="Renae Hilder" userId="951b8525-54d9-4a99-9941-0f05d7b80c69" providerId="ADAL" clId="{F020D7FD-CE1B-4352-9693-A974D1E3FC9A}" dt="2023-03-16T04:36:03.947" v="20" actId="14100"/>
          <ac:spMkLst>
            <pc:docMk/>
            <pc:sldMk cId="1448591206" sldId="256"/>
            <ac:spMk id="11" creationId="{80A0159B-0513-B7C6-C902-CE07AF929E95}"/>
          </ac:spMkLst>
        </pc:spChg>
        <pc:spChg chg="mod">
          <ac:chgData name="Renae Hilder" userId="951b8525-54d9-4a99-9941-0f05d7b80c69" providerId="ADAL" clId="{F020D7FD-CE1B-4352-9693-A974D1E3FC9A}" dt="2023-03-16T04:58:32.311" v="41" actId="14100"/>
          <ac:spMkLst>
            <pc:docMk/>
            <pc:sldMk cId="1448591206" sldId="256"/>
            <ac:spMk id="12" creationId="{7BCB8DAF-C3E9-6F83-4F41-AD13B5DFACD5}"/>
          </ac:spMkLst>
        </pc:spChg>
        <pc:spChg chg="mod">
          <ac:chgData name="Renae Hilder" userId="951b8525-54d9-4a99-9941-0f05d7b80c69" providerId="ADAL" clId="{F020D7FD-CE1B-4352-9693-A974D1E3FC9A}" dt="2023-03-16T04:37:15.794" v="32" actId="14100"/>
          <ac:spMkLst>
            <pc:docMk/>
            <pc:sldMk cId="1448591206" sldId="256"/>
            <ac:spMk id="13" creationId="{50C33926-1AA2-4ABA-228D-8E8BD02D8AB8}"/>
          </ac:spMkLst>
        </pc:spChg>
        <pc:spChg chg="mod">
          <ac:chgData name="Renae Hilder" userId="951b8525-54d9-4a99-9941-0f05d7b80c69" providerId="ADAL" clId="{F020D7FD-CE1B-4352-9693-A974D1E3FC9A}" dt="2023-03-16T04:37:05.410" v="31" actId="14100"/>
          <ac:spMkLst>
            <pc:docMk/>
            <pc:sldMk cId="1448591206" sldId="256"/>
            <ac:spMk id="14" creationId="{CCFEEC8B-A1D9-8C97-9107-15C0ED90544C}"/>
          </ac:spMkLst>
        </pc:spChg>
        <pc:spChg chg="mod">
          <ac:chgData name="Renae Hilder" userId="951b8525-54d9-4a99-9941-0f05d7b80c69" providerId="ADAL" clId="{F020D7FD-CE1B-4352-9693-A974D1E3FC9A}" dt="2023-03-16T04:36:59.079" v="29" actId="14100"/>
          <ac:spMkLst>
            <pc:docMk/>
            <pc:sldMk cId="1448591206" sldId="256"/>
            <ac:spMk id="15" creationId="{AD36AFBB-B632-8E2C-F4DA-F7C8A70C7E08}"/>
          </ac:spMkLst>
        </pc:spChg>
        <pc:spChg chg="mod">
          <ac:chgData name="Renae Hilder" userId="951b8525-54d9-4a99-9941-0f05d7b80c69" providerId="ADAL" clId="{F020D7FD-CE1B-4352-9693-A974D1E3FC9A}" dt="2023-03-16T04:37:02.349" v="30" actId="14100"/>
          <ac:spMkLst>
            <pc:docMk/>
            <pc:sldMk cId="1448591206" sldId="256"/>
            <ac:spMk id="16" creationId="{BF0B81F3-CC73-8A2B-6840-82B1F0BE9652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17" creationId="{C90C3CF5-535B-40B7-0A12-BE8D0C97B942}"/>
          </ac:spMkLst>
        </pc:spChg>
        <pc:spChg chg="mod">
          <ac:chgData name="Renae Hilder" userId="951b8525-54d9-4a99-9941-0f05d7b80c69" providerId="ADAL" clId="{F020D7FD-CE1B-4352-9693-A974D1E3FC9A}" dt="2023-03-16T04:56:02.826" v="34" actId="1076"/>
          <ac:spMkLst>
            <pc:docMk/>
            <pc:sldMk cId="1448591206" sldId="256"/>
            <ac:spMk id="18" creationId="{9712E869-4737-EA5E-D5DD-9EBC1A4D7FD6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19" creationId="{E7B4D165-0952-CE31-2FFC-C26C6A99F34B}"/>
          </ac:spMkLst>
        </pc:spChg>
        <pc:spChg chg="mod">
          <ac:chgData name="Renae Hilder" userId="951b8525-54d9-4a99-9941-0f05d7b80c69" providerId="ADAL" clId="{F020D7FD-CE1B-4352-9693-A974D1E3FC9A}" dt="2023-03-16T04:57:28.317" v="37" actId="1076"/>
          <ac:spMkLst>
            <pc:docMk/>
            <pc:sldMk cId="1448591206" sldId="256"/>
            <ac:spMk id="20" creationId="{B94F42FA-5B6E-1811-C513-06C5C7F7D35E}"/>
          </ac:spMkLst>
        </pc:spChg>
        <pc:spChg chg="mod">
          <ac:chgData name="Renae Hilder" userId="951b8525-54d9-4a99-9941-0f05d7b80c69" providerId="ADAL" clId="{F020D7FD-CE1B-4352-9693-A974D1E3FC9A}" dt="2023-03-16T04:57:50.888" v="40" actId="1076"/>
          <ac:spMkLst>
            <pc:docMk/>
            <pc:sldMk cId="1448591206" sldId="256"/>
            <ac:spMk id="21" creationId="{F40BE2B0-29A5-409A-A899-267DDC90C93D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22" creationId="{A107C8E5-A879-AEB2-5DC3-F9B09E60703E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23" creationId="{6F82F1C2-5A8A-A667-7FCA-2EFB786E60A3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24" creationId="{52428263-19F1-2AF7-1A59-744086F03403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25" creationId="{6FCE9C16-6C23-A158-C165-A2779F474516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26" creationId="{3A9C4083-EE61-E1AA-A17E-59708D9E3A9D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27" creationId="{DFA3086C-C8CF-35FD-6FBF-578D5E56711B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28" creationId="{63598477-DE8A-98AA-5A64-9BF7D05BCF2E}"/>
          </ac:spMkLst>
        </pc:spChg>
        <pc:spChg chg="mod">
          <ac:chgData name="Renae Hilder" userId="951b8525-54d9-4a99-9941-0f05d7b80c69" providerId="ADAL" clId="{F020D7FD-CE1B-4352-9693-A974D1E3FC9A}" dt="2023-03-16T04:57:41.017" v="39" actId="1076"/>
          <ac:spMkLst>
            <pc:docMk/>
            <pc:sldMk cId="1448591206" sldId="256"/>
            <ac:spMk id="29" creationId="{B1EBE493-F6D2-3050-0647-9518FC7785D4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30" creationId="{ACE58D53-E1E1-C357-5AD2-8C0AA7B0B220}"/>
          </ac:spMkLst>
        </pc:spChg>
        <pc:spChg chg="mod">
          <ac:chgData name="Renae Hilder" userId="951b8525-54d9-4a99-9941-0f05d7b80c69" providerId="ADAL" clId="{F020D7FD-CE1B-4352-9693-A974D1E3FC9A}" dt="2023-03-13T05:51:20.014" v="0" actId="164"/>
          <ac:spMkLst>
            <pc:docMk/>
            <pc:sldMk cId="1448591206" sldId="256"/>
            <ac:spMk id="31" creationId="{8465CE08-2ED7-416C-4C39-E2A85DE9D749}"/>
          </ac:spMkLst>
        </pc:spChg>
        <pc:spChg chg="mod">
          <ac:chgData name="Renae Hilder" userId="951b8525-54d9-4a99-9941-0f05d7b80c69" providerId="ADAL" clId="{F020D7FD-CE1B-4352-9693-A974D1E3FC9A}" dt="2023-03-13T06:52:59.630" v="13" actId="1076"/>
          <ac:spMkLst>
            <pc:docMk/>
            <pc:sldMk cId="1448591206" sldId="256"/>
            <ac:spMk id="54" creationId="{123BA9BA-E9A5-72E5-A606-561787044165}"/>
          </ac:spMkLst>
        </pc:spChg>
        <pc:spChg chg="mod">
          <ac:chgData name="Renae Hilder" userId="951b8525-54d9-4a99-9941-0f05d7b80c69" providerId="ADAL" clId="{F020D7FD-CE1B-4352-9693-A974D1E3FC9A}" dt="2023-03-13T05:52:05.271" v="10" actId="1076"/>
          <ac:spMkLst>
            <pc:docMk/>
            <pc:sldMk cId="1448591206" sldId="256"/>
            <ac:spMk id="55" creationId="{D6BA471E-BD21-DD99-7495-031D9531BAD1}"/>
          </ac:spMkLst>
        </pc:spChg>
        <pc:grpChg chg="add mod">
          <ac:chgData name="Renae Hilder" userId="951b8525-54d9-4a99-9941-0f05d7b80c69" providerId="ADAL" clId="{F020D7FD-CE1B-4352-9693-A974D1E3FC9A}" dt="2023-03-16T04:35:37.464" v="14" actId="1076"/>
          <ac:grpSpMkLst>
            <pc:docMk/>
            <pc:sldMk cId="1448591206" sldId="256"/>
            <ac:grpSpMk id="4" creationId="{9BF276D2-4D5F-4C21-F1D1-56986BE78FC5}"/>
          </ac:grpSpMkLst>
        </pc:grpChg>
        <pc:cxnChg chg="mod">
          <ac:chgData name="Renae Hilder" userId="951b8525-54d9-4a99-9941-0f05d7b80c69" providerId="ADAL" clId="{F020D7FD-CE1B-4352-9693-A974D1E3FC9A}" dt="2023-03-16T04:35:50.374" v="15" actId="1076"/>
          <ac:cxnSpMkLst>
            <pc:docMk/>
            <pc:sldMk cId="1448591206" sldId="256"/>
            <ac:cxnSpMk id="34" creationId="{F4B926DE-616E-5B45-5924-BA12DBEEC4D3}"/>
          </ac:cxnSpMkLst>
        </pc:cxnChg>
        <pc:cxnChg chg="mod">
          <ac:chgData name="Renae Hilder" userId="951b8525-54d9-4a99-9941-0f05d7b80c69" providerId="ADAL" clId="{F020D7FD-CE1B-4352-9693-A974D1E3FC9A}" dt="2023-03-16T04:36:49.896" v="26" actId="1076"/>
          <ac:cxnSpMkLst>
            <pc:docMk/>
            <pc:sldMk cId="1448591206" sldId="256"/>
            <ac:cxnSpMk id="35" creationId="{B298A869-E0A5-5D0B-ECD3-32DD34497900}"/>
          </ac:cxnSpMkLst>
        </pc:cxnChg>
        <pc:cxnChg chg="mod">
          <ac:chgData name="Renae Hilder" userId="951b8525-54d9-4a99-9941-0f05d7b80c69" providerId="ADAL" clId="{F020D7FD-CE1B-4352-9693-A974D1E3FC9A}" dt="2023-03-16T04:35:50.374" v="15" actId="1076"/>
          <ac:cxnSpMkLst>
            <pc:docMk/>
            <pc:sldMk cId="1448591206" sldId="256"/>
            <ac:cxnSpMk id="39" creationId="{00778720-30F2-F31C-1E73-7B43A84C36EA}"/>
          </ac:cxnSpMkLst>
        </pc:cxnChg>
        <pc:cxnChg chg="mod">
          <ac:chgData name="Renae Hilder" userId="951b8525-54d9-4a99-9941-0f05d7b80c69" providerId="ADAL" clId="{F020D7FD-CE1B-4352-9693-A974D1E3FC9A}" dt="2023-03-16T04:35:50.374" v="15" actId="1076"/>
          <ac:cxnSpMkLst>
            <pc:docMk/>
            <pc:sldMk cId="1448591206" sldId="256"/>
            <ac:cxnSpMk id="40" creationId="{52BFFA3D-A6E5-A6BE-EE25-F17362527298}"/>
          </ac:cxnSpMkLst>
        </pc:cxnChg>
        <pc:cxnChg chg="mod">
          <ac:chgData name="Renae Hilder" userId="951b8525-54d9-4a99-9941-0f05d7b80c69" providerId="ADAL" clId="{F020D7FD-CE1B-4352-9693-A974D1E3FC9A}" dt="2023-03-16T04:35:50.374" v="15" actId="1076"/>
          <ac:cxnSpMkLst>
            <pc:docMk/>
            <pc:sldMk cId="1448591206" sldId="256"/>
            <ac:cxnSpMk id="41" creationId="{CF6F5A94-623E-AD94-0706-D20B6AE7F415}"/>
          </ac:cxnSpMkLst>
        </pc:cxnChg>
        <pc:cxnChg chg="mod">
          <ac:chgData name="Renae Hilder" userId="951b8525-54d9-4a99-9941-0f05d7b80c69" providerId="ADAL" clId="{F020D7FD-CE1B-4352-9693-A974D1E3FC9A}" dt="2023-03-16T04:35:50.374" v="15" actId="1076"/>
          <ac:cxnSpMkLst>
            <pc:docMk/>
            <pc:sldMk cId="1448591206" sldId="256"/>
            <ac:cxnSpMk id="42" creationId="{DAB7F89F-CFAE-21B8-0B87-568DDFEF6B5E}"/>
          </ac:cxnSpMkLst>
        </pc:cxnChg>
        <pc:cxnChg chg="mod">
          <ac:chgData name="Renae Hilder" userId="951b8525-54d9-4a99-9941-0f05d7b80c69" providerId="ADAL" clId="{F020D7FD-CE1B-4352-9693-A974D1E3FC9A}" dt="2023-03-16T04:36:49.896" v="26" actId="1076"/>
          <ac:cxnSpMkLst>
            <pc:docMk/>
            <pc:sldMk cId="1448591206" sldId="256"/>
            <ac:cxnSpMk id="43" creationId="{9B5F2CFF-1DA3-0443-5D25-980FF3127CE0}"/>
          </ac:cxnSpMkLst>
        </pc:cxnChg>
        <pc:cxnChg chg="mod">
          <ac:chgData name="Renae Hilder" userId="951b8525-54d9-4a99-9941-0f05d7b80c69" providerId="ADAL" clId="{F020D7FD-CE1B-4352-9693-A974D1E3FC9A}" dt="2023-03-16T04:36:49.896" v="26" actId="1076"/>
          <ac:cxnSpMkLst>
            <pc:docMk/>
            <pc:sldMk cId="1448591206" sldId="256"/>
            <ac:cxnSpMk id="44" creationId="{09022C3C-A4A1-620B-9EF7-FF26A4ED0DB0}"/>
          </ac:cxnSpMkLst>
        </pc:cxnChg>
        <pc:cxnChg chg="mod">
          <ac:chgData name="Renae Hilder" userId="951b8525-54d9-4a99-9941-0f05d7b80c69" providerId="ADAL" clId="{F020D7FD-CE1B-4352-9693-A974D1E3FC9A}" dt="2023-03-16T04:36:49.896" v="26" actId="1076"/>
          <ac:cxnSpMkLst>
            <pc:docMk/>
            <pc:sldMk cId="1448591206" sldId="256"/>
            <ac:cxnSpMk id="45" creationId="{3AE4F286-6989-3B62-C20F-9B724996BB6D}"/>
          </ac:cxnSpMkLst>
        </pc:cxnChg>
        <pc:cxnChg chg="mod">
          <ac:chgData name="Renae Hilder" userId="951b8525-54d9-4a99-9941-0f05d7b80c69" providerId="ADAL" clId="{F020D7FD-CE1B-4352-9693-A974D1E3FC9A}" dt="2023-03-16T04:36:49.896" v="26" actId="1076"/>
          <ac:cxnSpMkLst>
            <pc:docMk/>
            <pc:sldMk cId="1448591206" sldId="256"/>
            <ac:cxnSpMk id="46" creationId="{E55D6CCD-208E-8233-C11F-0A4505026AE0}"/>
          </ac:cxnSpMkLst>
        </pc:cxnChg>
        <pc:cxnChg chg="mod">
          <ac:chgData name="Renae Hilder" userId="951b8525-54d9-4a99-9941-0f05d7b80c69" providerId="ADAL" clId="{F020D7FD-CE1B-4352-9693-A974D1E3FC9A}" dt="2023-03-16T04:35:50.374" v="15" actId="1076"/>
          <ac:cxnSpMkLst>
            <pc:docMk/>
            <pc:sldMk cId="1448591206" sldId="256"/>
            <ac:cxnSpMk id="49" creationId="{4AE34487-433C-A338-2B01-9B9E2983D91B}"/>
          </ac:cxnSpMkLst>
        </pc:cxnChg>
        <pc:cxnChg chg="mod">
          <ac:chgData name="Renae Hilder" userId="951b8525-54d9-4a99-9941-0f05d7b80c69" providerId="ADAL" clId="{F020D7FD-CE1B-4352-9693-A974D1E3FC9A}" dt="2023-03-16T04:36:49.896" v="26" actId="1076"/>
          <ac:cxnSpMkLst>
            <pc:docMk/>
            <pc:sldMk cId="1448591206" sldId="256"/>
            <ac:cxnSpMk id="50" creationId="{11C46287-8662-EBC4-53EA-D1F6B3826662}"/>
          </ac:cxnSpMkLst>
        </pc:cxnChg>
      </pc:sldChg>
    </pc:docChg>
  </pc:docChgLst>
  <pc:docChgLst>
    <pc:chgData name="Renae Hilder" userId="951b8525-54d9-4a99-9941-0f05d7b80c69" providerId="ADAL" clId="{92627EA7-A538-4CC8-A442-4FDB408B0023}"/>
    <pc:docChg chg="undo custSel modSld">
      <pc:chgData name="Renae Hilder" userId="951b8525-54d9-4a99-9941-0f05d7b80c69" providerId="ADAL" clId="{92627EA7-A538-4CC8-A442-4FDB408B0023}" dt="2023-06-08T08:06:09.514" v="395" actId="1076"/>
      <pc:docMkLst>
        <pc:docMk/>
      </pc:docMkLst>
      <pc:sldChg chg="addSp delSp modSp mod">
        <pc:chgData name="Renae Hilder" userId="951b8525-54d9-4a99-9941-0f05d7b80c69" providerId="ADAL" clId="{92627EA7-A538-4CC8-A442-4FDB408B0023}" dt="2023-06-08T03:11:08.985" v="392" actId="20577"/>
        <pc:sldMkLst>
          <pc:docMk/>
          <pc:sldMk cId="1448591206" sldId="256"/>
        </pc:sldMkLst>
        <pc:spChg chg="mod topLvl">
          <ac:chgData name="Renae Hilder" userId="951b8525-54d9-4a99-9941-0f05d7b80c69" providerId="ADAL" clId="{92627EA7-A538-4CC8-A442-4FDB408B0023}" dt="2023-06-08T02:39:12.205" v="36" actId="1076"/>
          <ac:spMkLst>
            <pc:docMk/>
            <pc:sldMk cId="1448591206" sldId="256"/>
            <ac:spMk id="2" creationId="{1C4807E1-0FAB-9704-97D6-9755EED9D726}"/>
          </ac:spMkLst>
        </pc:spChg>
        <pc:spChg chg="mod topLvl">
          <ac:chgData name="Renae Hilder" userId="951b8525-54d9-4a99-9941-0f05d7b80c69" providerId="ADAL" clId="{92627EA7-A538-4CC8-A442-4FDB408B0023}" dt="2023-06-08T02:46:26.436" v="100" actId="255"/>
          <ac:spMkLst>
            <pc:docMk/>
            <pc:sldMk cId="1448591206" sldId="256"/>
            <ac:spMk id="3" creationId="{A57E7881-BE1C-C1A9-4315-137CEDC8D5B4}"/>
          </ac:spMkLst>
        </pc:spChg>
        <pc:spChg chg="mod topLvl">
          <ac:chgData name="Renae Hilder" userId="951b8525-54d9-4a99-9941-0f05d7b80c69" providerId="ADAL" clId="{92627EA7-A538-4CC8-A442-4FDB408B0023}" dt="2023-06-08T02:42:00.593" v="68" actId="1076"/>
          <ac:spMkLst>
            <pc:docMk/>
            <pc:sldMk cId="1448591206" sldId="256"/>
            <ac:spMk id="5" creationId="{28433A68-6F5F-7315-4345-F32DC9A154A8}"/>
          </ac:spMkLst>
        </pc:spChg>
        <pc:spChg chg="mod topLvl">
          <ac:chgData name="Renae Hilder" userId="951b8525-54d9-4a99-9941-0f05d7b80c69" providerId="ADAL" clId="{92627EA7-A538-4CC8-A442-4FDB408B0023}" dt="2023-06-08T02:39:19.845" v="37" actId="1076"/>
          <ac:spMkLst>
            <pc:docMk/>
            <pc:sldMk cId="1448591206" sldId="256"/>
            <ac:spMk id="6" creationId="{937BC0AB-9AF4-AA6B-3DFF-79116FC4565E}"/>
          </ac:spMkLst>
        </pc:spChg>
        <pc:spChg chg="mod topLvl">
          <ac:chgData name="Renae Hilder" userId="951b8525-54d9-4a99-9941-0f05d7b80c69" providerId="ADAL" clId="{92627EA7-A538-4CC8-A442-4FDB408B0023}" dt="2023-06-08T02:45:55.530" v="97" actId="2711"/>
          <ac:spMkLst>
            <pc:docMk/>
            <pc:sldMk cId="1448591206" sldId="256"/>
            <ac:spMk id="7" creationId="{1AE5FAEF-F078-88EA-1B70-D741E4B6EF1C}"/>
          </ac:spMkLst>
        </pc:spChg>
        <pc:spChg chg="mod topLvl">
          <ac:chgData name="Renae Hilder" userId="951b8525-54d9-4a99-9941-0f05d7b80c69" providerId="ADAL" clId="{92627EA7-A538-4CC8-A442-4FDB408B0023}" dt="2023-06-08T02:50:57.089" v="146" actId="14100"/>
          <ac:spMkLst>
            <pc:docMk/>
            <pc:sldMk cId="1448591206" sldId="256"/>
            <ac:spMk id="8" creationId="{B1122EC4-202D-1ABE-55B5-29B81E05F3A6}"/>
          </ac:spMkLst>
        </pc:spChg>
        <pc:spChg chg="mod topLvl">
          <ac:chgData name="Renae Hilder" userId="951b8525-54d9-4a99-9941-0f05d7b80c69" providerId="ADAL" clId="{92627EA7-A538-4CC8-A442-4FDB408B0023}" dt="2023-06-08T02:36:52.473" v="13" actId="1076"/>
          <ac:spMkLst>
            <pc:docMk/>
            <pc:sldMk cId="1448591206" sldId="256"/>
            <ac:spMk id="9" creationId="{CF14F840-0AF9-3616-C79D-61886B531B14}"/>
          </ac:spMkLst>
        </pc:spChg>
        <pc:spChg chg="mod topLvl">
          <ac:chgData name="Renae Hilder" userId="951b8525-54d9-4a99-9941-0f05d7b80c69" providerId="ADAL" clId="{92627EA7-A538-4CC8-A442-4FDB408B0023}" dt="2023-06-08T02:41:52.652" v="65" actId="1076"/>
          <ac:spMkLst>
            <pc:docMk/>
            <pc:sldMk cId="1448591206" sldId="256"/>
            <ac:spMk id="10" creationId="{1C3D6F08-12B3-F69C-AD3B-5FC1482BE25E}"/>
          </ac:spMkLst>
        </pc:spChg>
        <pc:spChg chg="mod topLvl">
          <ac:chgData name="Renae Hilder" userId="951b8525-54d9-4a99-9941-0f05d7b80c69" providerId="ADAL" clId="{92627EA7-A538-4CC8-A442-4FDB408B0023}" dt="2023-06-08T02:41:32.442" v="62" actId="1076"/>
          <ac:spMkLst>
            <pc:docMk/>
            <pc:sldMk cId="1448591206" sldId="256"/>
            <ac:spMk id="11" creationId="{80A0159B-0513-B7C6-C902-CE07AF929E95}"/>
          </ac:spMkLst>
        </pc:spChg>
        <pc:spChg chg="mod topLvl">
          <ac:chgData name="Renae Hilder" userId="951b8525-54d9-4a99-9941-0f05d7b80c69" providerId="ADAL" clId="{92627EA7-A538-4CC8-A442-4FDB408B0023}" dt="2023-06-08T02:41:42.852" v="63" actId="1076"/>
          <ac:spMkLst>
            <pc:docMk/>
            <pc:sldMk cId="1448591206" sldId="256"/>
            <ac:spMk id="12" creationId="{7BCB8DAF-C3E9-6F83-4F41-AD13B5DFACD5}"/>
          </ac:spMkLst>
        </pc:spChg>
        <pc:spChg chg="mod topLvl">
          <ac:chgData name="Renae Hilder" userId="951b8525-54d9-4a99-9941-0f05d7b80c69" providerId="ADAL" clId="{92627EA7-A538-4CC8-A442-4FDB408B0023}" dt="2023-06-08T02:33:59.418" v="4" actId="1076"/>
          <ac:spMkLst>
            <pc:docMk/>
            <pc:sldMk cId="1448591206" sldId="256"/>
            <ac:spMk id="13" creationId="{50C33926-1AA2-4ABA-228D-8E8BD02D8AB8}"/>
          </ac:spMkLst>
        </pc:spChg>
        <pc:spChg chg="mod topLvl">
          <ac:chgData name="Renae Hilder" userId="951b8525-54d9-4a99-9941-0f05d7b80c69" providerId="ADAL" clId="{92627EA7-A538-4CC8-A442-4FDB408B0023}" dt="2023-06-08T02:34:32.342" v="9" actId="1076"/>
          <ac:spMkLst>
            <pc:docMk/>
            <pc:sldMk cId="1448591206" sldId="256"/>
            <ac:spMk id="14" creationId="{CCFEEC8B-A1D9-8C97-9107-15C0ED90544C}"/>
          </ac:spMkLst>
        </pc:spChg>
        <pc:spChg chg="mod topLvl">
          <ac:chgData name="Renae Hilder" userId="951b8525-54d9-4a99-9941-0f05d7b80c69" providerId="ADAL" clId="{92627EA7-A538-4CC8-A442-4FDB408B0023}" dt="2023-06-08T02:34:28.302" v="8" actId="1076"/>
          <ac:spMkLst>
            <pc:docMk/>
            <pc:sldMk cId="1448591206" sldId="256"/>
            <ac:spMk id="15" creationId="{AD36AFBB-B632-8E2C-F4DA-F7C8A70C7E08}"/>
          </ac:spMkLst>
        </pc:spChg>
        <pc:spChg chg="mod topLvl">
          <ac:chgData name="Renae Hilder" userId="951b8525-54d9-4a99-9941-0f05d7b80c69" providerId="ADAL" clId="{92627EA7-A538-4CC8-A442-4FDB408B0023}" dt="2023-06-08T02:34:37.779" v="10" actId="1076"/>
          <ac:spMkLst>
            <pc:docMk/>
            <pc:sldMk cId="1448591206" sldId="256"/>
            <ac:spMk id="16" creationId="{BF0B81F3-CC73-8A2B-6840-82B1F0BE9652}"/>
          </ac:spMkLst>
        </pc:spChg>
        <pc:spChg chg="mod topLvl">
          <ac:chgData name="Renae Hilder" userId="951b8525-54d9-4a99-9941-0f05d7b80c69" providerId="ADAL" clId="{92627EA7-A538-4CC8-A442-4FDB408B0023}" dt="2023-06-08T02:46:54.606" v="103" actId="255"/>
          <ac:spMkLst>
            <pc:docMk/>
            <pc:sldMk cId="1448591206" sldId="256"/>
            <ac:spMk id="17" creationId="{C90C3CF5-535B-40B7-0A12-BE8D0C97B942}"/>
          </ac:spMkLst>
        </pc:spChg>
        <pc:spChg chg="mod topLvl">
          <ac:chgData name="Renae Hilder" userId="951b8525-54d9-4a99-9941-0f05d7b80c69" providerId="ADAL" clId="{92627EA7-A538-4CC8-A442-4FDB408B0023}" dt="2023-06-08T02:47:04.936" v="105" actId="255"/>
          <ac:spMkLst>
            <pc:docMk/>
            <pc:sldMk cId="1448591206" sldId="256"/>
            <ac:spMk id="18" creationId="{9712E869-4737-EA5E-D5DD-9EBC1A4D7FD6}"/>
          </ac:spMkLst>
        </pc:spChg>
        <pc:spChg chg="mod topLvl">
          <ac:chgData name="Renae Hilder" userId="951b8525-54d9-4a99-9941-0f05d7b80c69" providerId="ADAL" clId="{92627EA7-A538-4CC8-A442-4FDB408B0023}" dt="2023-06-08T02:46:59.126" v="104" actId="255"/>
          <ac:spMkLst>
            <pc:docMk/>
            <pc:sldMk cId="1448591206" sldId="256"/>
            <ac:spMk id="19" creationId="{E7B4D165-0952-CE31-2FFC-C26C6A99F34B}"/>
          </ac:spMkLst>
        </pc:spChg>
        <pc:spChg chg="mod topLvl">
          <ac:chgData name="Renae Hilder" userId="951b8525-54d9-4a99-9941-0f05d7b80c69" providerId="ADAL" clId="{92627EA7-A538-4CC8-A442-4FDB408B0023}" dt="2023-06-08T02:46:48.009" v="102" actId="255"/>
          <ac:spMkLst>
            <pc:docMk/>
            <pc:sldMk cId="1448591206" sldId="256"/>
            <ac:spMk id="20" creationId="{B94F42FA-5B6E-1811-C513-06C5C7F7D35E}"/>
          </ac:spMkLst>
        </pc:spChg>
        <pc:spChg chg="mod topLvl">
          <ac:chgData name="Renae Hilder" userId="951b8525-54d9-4a99-9941-0f05d7b80c69" providerId="ADAL" clId="{92627EA7-A538-4CC8-A442-4FDB408B0023}" dt="2023-06-08T02:47:14.524" v="107" actId="255"/>
          <ac:spMkLst>
            <pc:docMk/>
            <pc:sldMk cId="1448591206" sldId="256"/>
            <ac:spMk id="21" creationId="{F40BE2B0-29A5-409A-A899-267DDC90C93D}"/>
          </ac:spMkLst>
        </pc:spChg>
        <pc:spChg chg="mod topLvl">
          <ac:chgData name="Renae Hilder" userId="951b8525-54d9-4a99-9941-0f05d7b80c69" providerId="ADAL" clId="{92627EA7-A538-4CC8-A442-4FDB408B0023}" dt="2023-06-08T02:47:50.534" v="114" actId="1076"/>
          <ac:spMkLst>
            <pc:docMk/>
            <pc:sldMk cId="1448591206" sldId="256"/>
            <ac:spMk id="22" creationId="{A107C8E5-A879-AEB2-5DC3-F9B09E60703E}"/>
          </ac:spMkLst>
        </pc:spChg>
        <pc:spChg chg="mod topLvl">
          <ac:chgData name="Renae Hilder" userId="951b8525-54d9-4a99-9941-0f05d7b80c69" providerId="ADAL" clId="{92627EA7-A538-4CC8-A442-4FDB408B0023}" dt="2023-06-08T02:47:56.889" v="116" actId="255"/>
          <ac:spMkLst>
            <pc:docMk/>
            <pc:sldMk cId="1448591206" sldId="256"/>
            <ac:spMk id="23" creationId="{6F82F1C2-5A8A-A667-7FCA-2EFB786E60A3}"/>
          </ac:spMkLst>
        </pc:spChg>
        <pc:spChg chg="mod topLvl">
          <ac:chgData name="Renae Hilder" userId="951b8525-54d9-4a99-9941-0f05d7b80c69" providerId="ADAL" clId="{92627EA7-A538-4CC8-A442-4FDB408B0023}" dt="2023-06-08T02:47:43.119" v="113" actId="255"/>
          <ac:spMkLst>
            <pc:docMk/>
            <pc:sldMk cId="1448591206" sldId="256"/>
            <ac:spMk id="24" creationId="{52428263-19F1-2AF7-1A59-744086F03403}"/>
          </ac:spMkLst>
        </pc:spChg>
        <pc:spChg chg="mod topLvl">
          <ac:chgData name="Renae Hilder" userId="951b8525-54d9-4a99-9941-0f05d7b80c69" providerId="ADAL" clId="{92627EA7-A538-4CC8-A442-4FDB408B0023}" dt="2023-06-08T02:47:28.793" v="110" actId="255"/>
          <ac:spMkLst>
            <pc:docMk/>
            <pc:sldMk cId="1448591206" sldId="256"/>
            <ac:spMk id="25" creationId="{6FCE9C16-6C23-A158-C165-A2779F474516}"/>
          </ac:spMkLst>
        </pc:spChg>
        <pc:spChg chg="mod topLvl">
          <ac:chgData name="Renae Hilder" userId="951b8525-54d9-4a99-9941-0f05d7b80c69" providerId="ADAL" clId="{92627EA7-A538-4CC8-A442-4FDB408B0023}" dt="2023-06-08T02:47:33.840" v="111" actId="255"/>
          <ac:spMkLst>
            <pc:docMk/>
            <pc:sldMk cId="1448591206" sldId="256"/>
            <ac:spMk id="26" creationId="{3A9C4083-EE61-E1AA-A17E-59708D9E3A9D}"/>
          </ac:spMkLst>
        </pc:spChg>
        <pc:spChg chg="mod topLvl">
          <ac:chgData name="Renae Hilder" userId="951b8525-54d9-4a99-9941-0f05d7b80c69" providerId="ADAL" clId="{92627EA7-A538-4CC8-A442-4FDB408B0023}" dt="2023-06-08T02:48:06.103" v="120" actId="255"/>
          <ac:spMkLst>
            <pc:docMk/>
            <pc:sldMk cId="1448591206" sldId="256"/>
            <ac:spMk id="27" creationId="{DFA3086C-C8CF-35FD-6FBF-578D5E56711B}"/>
          </ac:spMkLst>
        </pc:spChg>
        <pc:spChg chg="mod topLvl">
          <ac:chgData name="Renae Hilder" userId="951b8525-54d9-4a99-9941-0f05d7b80c69" providerId="ADAL" clId="{92627EA7-A538-4CC8-A442-4FDB408B0023}" dt="2023-06-08T02:48:13.022" v="122" actId="1076"/>
          <ac:spMkLst>
            <pc:docMk/>
            <pc:sldMk cId="1448591206" sldId="256"/>
            <ac:spMk id="28" creationId="{63598477-DE8A-98AA-5A64-9BF7D05BCF2E}"/>
          </ac:spMkLst>
        </pc:spChg>
        <pc:spChg chg="mod topLvl">
          <ac:chgData name="Renae Hilder" userId="951b8525-54d9-4a99-9941-0f05d7b80c69" providerId="ADAL" clId="{92627EA7-A538-4CC8-A442-4FDB408B0023}" dt="2023-06-08T02:48:38.175" v="124" actId="255"/>
          <ac:spMkLst>
            <pc:docMk/>
            <pc:sldMk cId="1448591206" sldId="256"/>
            <ac:spMk id="29" creationId="{B1EBE493-F6D2-3050-0647-9518FC7785D4}"/>
          </ac:spMkLst>
        </pc:spChg>
        <pc:spChg chg="mod topLvl">
          <ac:chgData name="Renae Hilder" userId="951b8525-54d9-4a99-9941-0f05d7b80c69" providerId="ADAL" clId="{92627EA7-A538-4CC8-A442-4FDB408B0023}" dt="2023-06-08T02:48:42.523" v="125" actId="255"/>
          <ac:spMkLst>
            <pc:docMk/>
            <pc:sldMk cId="1448591206" sldId="256"/>
            <ac:spMk id="30" creationId="{ACE58D53-E1E1-C357-5AD2-8C0AA7B0B220}"/>
          </ac:spMkLst>
        </pc:spChg>
        <pc:spChg chg="mod topLvl">
          <ac:chgData name="Renae Hilder" userId="951b8525-54d9-4a99-9941-0f05d7b80c69" providerId="ADAL" clId="{92627EA7-A538-4CC8-A442-4FDB408B0023}" dt="2023-06-08T02:47:38.065" v="112" actId="255"/>
          <ac:spMkLst>
            <pc:docMk/>
            <pc:sldMk cId="1448591206" sldId="256"/>
            <ac:spMk id="31" creationId="{8465CE08-2ED7-416C-4C39-E2A85DE9D749}"/>
          </ac:spMkLst>
        </pc:spChg>
        <pc:spChg chg="mod topLvl">
          <ac:chgData name="Renae Hilder" userId="951b8525-54d9-4a99-9941-0f05d7b80c69" providerId="ADAL" clId="{92627EA7-A538-4CC8-A442-4FDB408B0023}" dt="2023-06-08T03:11:08.985" v="392" actId="20577"/>
          <ac:spMkLst>
            <pc:docMk/>
            <pc:sldMk cId="1448591206" sldId="256"/>
            <ac:spMk id="54" creationId="{123BA9BA-E9A5-72E5-A606-561787044165}"/>
          </ac:spMkLst>
        </pc:spChg>
        <pc:spChg chg="mod topLvl">
          <ac:chgData name="Renae Hilder" userId="951b8525-54d9-4a99-9941-0f05d7b80c69" providerId="ADAL" clId="{92627EA7-A538-4CC8-A442-4FDB408B0023}" dt="2023-06-08T02:33:10.861" v="0" actId="165"/>
          <ac:spMkLst>
            <pc:docMk/>
            <pc:sldMk cId="1448591206" sldId="256"/>
            <ac:spMk id="55" creationId="{D6BA471E-BD21-DD99-7495-031D9531BAD1}"/>
          </ac:spMkLst>
        </pc:spChg>
        <pc:spChg chg="add mod">
          <ac:chgData name="Renae Hilder" userId="951b8525-54d9-4a99-9941-0f05d7b80c69" providerId="ADAL" clId="{92627EA7-A538-4CC8-A442-4FDB408B0023}" dt="2023-06-08T02:45:56.181" v="98" actId="571"/>
          <ac:spMkLst>
            <pc:docMk/>
            <pc:sldMk cId="1448591206" sldId="256"/>
            <ac:spMk id="87" creationId="{BE25B384-677C-B8EC-7FEF-7336182636F4}"/>
          </ac:spMkLst>
        </pc:spChg>
        <pc:spChg chg="add mod">
          <ac:chgData name="Renae Hilder" userId="951b8525-54d9-4a99-9941-0f05d7b80c69" providerId="ADAL" clId="{92627EA7-A538-4CC8-A442-4FDB408B0023}" dt="2023-06-08T02:45:56.181" v="98" actId="571"/>
          <ac:spMkLst>
            <pc:docMk/>
            <pc:sldMk cId="1448591206" sldId="256"/>
            <ac:spMk id="88" creationId="{49061AA3-236A-E361-A9E8-0CA6208F30BD}"/>
          </ac:spMkLst>
        </pc:spChg>
        <pc:spChg chg="add mod">
          <ac:chgData name="Renae Hilder" userId="951b8525-54d9-4a99-9941-0f05d7b80c69" providerId="ADAL" clId="{92627EA7-A538-4CC8-A442-4FDB408B0023}" dt="2023-06-08T02:45:56.181" v="98" actId="571"/>
          <ac:spMkLst>
            <pc:docMk/>
            <pc:sldMk cId="1448591206" sldId="256"/>
            <ac:spMk id="89" creationId="{CE672CE6-5D16-3AAF-DAB9-039FD8E65B15}"/>
          </ac:spMkLst>
        </pc:spChg>
        <pc:spChg chg="add mod">
          <ac:chgData name="Renae Hilder" userId="951b8525-54d9-4a99-9941-0f05d7b80c69" providerId="ADAL" clId="{92627EA7-A538-4CC8-A442-4FDB408B0023}" dt="2023-06-08T02:45:56.181" v="98" actId="571"/>
          <ac:spMkLst>
            <pc:docMk/>
            <pc:sldMk cId="1448591206" sldId="256"/>
            <ac:spMk id="90" creationId="{CFFE207F-4AAD-953C-45CA-B388C7A9FE39}"/>
          </ac:spMkLst>
        </pc:spChg>
        <pc:spChg chg="add mod">
          <ac:chgData name="Renae Hilder" userId="951b8525-54d9-4a99-9941-0f05d7b80c69" providerId="ADAL" clId="{92627EA7-A538-4CC8-A442-4FDB408B0023}" dt="2023-06-08T02:45:56.181" v="98" actId="571"/>
          <ac:spMkLst>
            <pc:docMk/>
            <pc:sldMk cId="1448591206" sldId="256"/>
            <ac:spMk id="91" creationId="{70244D1B-6F27-93B6-4BDD-B39695981FE6}"/>
          </ac:spMkLst>
        </pc:spChg>
        <pc:spChg chg="add mod">
          <ac:chgData name="Renae Hilder" userId="951b8525-54d9-4a99-9941-0f05d7b80c69" providerId="ADAL" clId="{92627EA7-A538-4CC8-A442-4FDB408B0023}" dt="2023-06-08T02:45:56.181" v="98" actId="571"/>
          <ac:spMkLst>
            <pc:docMk/>
            <pc:sldMk cId="1448591206" sldId="256"/>
            <ac:spMk id="92" creationId="{47D6B5AC-1465-A5C9-C6A3-156143FE85B6}"/>
          </ac:spMkLst>
        </pc:spChg>
        <pc:spChg chg="mod">
          <ac:chgData name="Renae Hilder" userId="951b8525-54d9-4a99-9941-0f05d7b80c69" providerId="ADAL" clId="{92627EA7-A538-4CC8-A442-4FDB408B0023}" dt="2023-06-08T02:41:45.683" v="64" actId="1076"/>
          <ac:spMkLst>
            <pc:docMk/>
            <pc:sldMk cId="1448591206" sldId="256"/>
            <ac:spMk id="94" creationId="{3E4A0BFE-987F-CC44-3156-5AA13C11CF13}"/>
          </ac:spMkLst>
        </pc:spChg>
        <pc:spChg chg="mod">
          <ac:chgData name="Renae Hilder" userId="951b8525-54d9-4a99-9941-0f05d7b80c69" providerId="ADAL" clId="{92627EA7-A538-4CC8-A442-4FDB408B0023}" dt="2023-06-08T02:47:23.212" v="109" actId="255"/>
          <ac:spMkLst>
            <pc:docMk/>
            <pc:sldMk cId="1448591206" sldId="256"/>
            <ac:spMk id="96" creationId="{D5E585ED-BEE2-7180-2F18-C99979BEB102}"/>
          </ac:spMkLst>
        </pc:spChg>
        <pc:grpChg chg="del">
          <ac:chgData name="Renae Hilder" userId="951b8525-54d9-4a99-9941-0f05d7b80c69" providerId="ADAL" clId="{92627EA7-A538-4CC8-A442-4FDB408B0023}" dt="2023-06-08T02:33:10.861" v="0" actId="165"/>
          <ac:grpSpMkLst>
            <pc:docMk/>
            <pc:sldMk cId="1448591206" sldId="256"/>
            <ac:grpSpMk id="4" creationId="{9BF276D2-4D5F-4C21-F1D1-56986BE78FC5}"/>
          </ac:grpSpMkLst>
        </pc:grpChg>
        <pc:cxnChg chg="mod ord">
          <ac:chgData name="Renae Hilder" userId="951b8525-54d9-4a99-9941-0f05d7b80c69" providerId="ADAL" clId="{92627EA7-A538-4CC8-A442-4FDB408B0023}" dt="2023-06-08T02:51:58.869" v="155" actId="167"/>
          <ac:cxnSpMkLst>
            <pc:docMk/>
            <pc:sldMk cId="1448591206" sldId="256"/>
            <ac:cxnSpMk id="33" creationId="{E0592B84-E4C4-BAD2-1850-1B44F3A2392C}"/>
          </ac:cxnSpMkLst>
        </pc:cxnChg>
        <pc:cxnChg chg="mod ord topLvl">
          <ac:chgData name="Renae Hilder" userId="951b8525-54d9-4a99-9941-0f05d7b80c69" providerId="ADAL" clId="{92627EA7-A538-4CC8-A442-4FDB408B0023}" dt="2023-06-08T02:52:03.662" v="156" actId="167"/>
          <ac:cxnSpMkLst>
            <pc:docMk/>
            <pc:sldMk cId="1448591206" sldId="256"/>
            <ac:cxnSpMk id="34" creationId="{F4B926DE-616E-5B45-5924-BA12DBEEC4D3}"/>
          </ac:cxnSpMkLst>
        </pc:cxnChg>
        <pc:cxnChg chg="mod topLvl">
          <ac:chgData name="Renae Hilder" userId="951b8525-54d9-4a99-9941-0f05d7b80c69" providerId="ADAL" clId="{92627EA7-A538-4CC8-A442-4FDB408B0023}" dt="2023-06-08T02:33:54.656" v="3" actId="1076"/>
          <ac:cxnSpMkLst>
            <pc:docMk/>
            <pc:sldMk cId="1448591206" sldId="256"/>
            <ac:cxnSpMk id="35" creationId="{B298A869-E0A5-5D0B-ECD3-32DD34497900}"/>
          </ac:cxnSpMkLst>
        </pc:cxnChg>
        <pc:cxnChg chg="mod topLvl">
          <ac:chgData name="Renae Hilder" userId="951b8525-54d9-4a99-9941-0f05d7b80c69" providerId="ADAL" clId="{92627EA7-A538-4CC8-A442-4FDB408B0023}" dt="2023-06-08T02:33:10.861" v="0" actId="165"/>
          <ac:cxnSpMkLst>
            <pc:docMk/>
            <pc:sldMk cId="1448591206" sldId="256"/>
            <ac:cxnSpMk id="39" creationId="{00778720-30F2-F31C-1E73-7B43A84C36EA}"/>
          </ac:cxnSpMkLst>
        </pc:cxnChg>
        <pc:cxnChg chg="mod topLvl">
          <ac:chgData name="Renae Hilder" userId="951b8525-54d9-4a99-9941-0f05d7b80c69" providerId="ADAL" clId="{92627EA7-A538-4CC8-A442-4FDB408B0023}" dt="2023-06-08T02:33:10.861" v="0" actId="165"/>
          <ac:cxnSpMkLst>
            <pc:docMk/>
            <pc:sldMk cId="1448591206" sldId="256"/>
            <ac:cxnSpMk id="40" creationId="{52BFFA3D-A6E5-A6BE-EE25-F17362527298}"/>
          </ac:cxnSpMkLst>
        </pc:cxnChg>
        <pc:cxnChg chg="mod topLvl">
          <ac:chgData name="Renae Hilder" userId="951b8525-54d9-4a99-9941-0f05d7b80c69" providerId="ADAL" clId="{92627EA7-A538-4CC8-A442-4FDB408B0023}" dt="2023-06-08T02:51:48.787" v="154" actId="14100"/>
          <ac:cxnSpMkLst>
            <pc:docMk/>
            <pc:sldMk cId="1448591206" sldId="256"/>
            <ac:cxnSpMk id="41" creationId="{CF6F5A94-623E-AD94-0706-D20B6AE7F415}"/>
          </ac:cxnSpMkLst>
        </pc:cxnChg>
        <pc:cxnChg chg="mod topLvl">
          <ac:chgData name="Renae Hilder" userId="951b8525-54d9-4a99-9941-0f05d7b80c69" providerId="ADAL" clId="{92627EA7-A538-4CC8-A442-4FDB408B0023}" dt="2023-06-08T02:51:32.644" v="151" actId="14100"/>
          <ac:cxnSpMkLst>
            <pc:docMk/>
            <pc:sldMk cId="1448591206" sldId="256"/>
            <ac:cxnSpMk id="42" creationId="{DAB7F89F-CFAE-21B8-0B87-568DDFEF6B5E}"/>
          </ac:cxnSpMkLst>
        </pc:cxnChg>
        <pc:cxnChg chg="mod topLvl">
          <ac:chgData name="Renae Hilder" userId="951b8525-54d9-4a99-9941-0f05d7b80c69" providerId="ADAL" clId="{92627EA7-A538-4CC8-A442-4FDB408B0023}" dt="2023-06-08T02:52:18.459" v="158" actId="1076"/>
          <ac:cxnSpMkLst>
            <pc:docMk/>
            <pc:sldMk cId="1448591206" sldId="256"/>
            <ac:cxnSpMk id="43" creationId="{9B5F2CFF-1DA3-0443-5D25-980FF3127CE0}"/>
          </ac:cxnSpMkLst>
        </pc:cxnChg>
        <pc:cxnChg chg="mod topLvl">
          <ac:chgData name="Renae Hilder" userId="951b8525-54d9-4a99-9941-0f05d7b80c69" providerId="ADAL" clId="{92627EA7-A538-4CC8-A442-4FDB408B0023}" dt="2023-06-08T02:33:54.656" v="3" actId="1076"/>
          <ac:cxnSpMkLst>
            <pc:docMk/>
            <pc:sldMk cId="1448591206" sldId="256"/>
            <ac:cxnSpMk id="44" creationId="{09022C3C-A4A1-620B-9EF7-FF26A4ED0DB0}"/>
          </ac:cxnSpMkLst>
        </pc:cxnChg>
        <pc:cxnChg chg="mod topLvl">
          <ac:chgData name="Renae Hilder" userId="951b8525-54d9-4a99-9941-0f05d7b80c69" providerId="ADAL" clId="{92627EA7-A538-4CC8-A442-4FDB408B0023}" dt="2023-06-08T02:33:54.656" v="3" actId="1076"/>
          <ac:cxnSpMkLst>
            <pc:docMk/>
            <pc:sldMk cId="1448591206" sldId="256"/>
            <ac:cxnSpMk id="45" creationId="{3AE4F286-6989-3B62-C20F-9B724996BB6D}"/>
          </ac:cxnSpMkLst>
        </pc:cxnChg>
        <pc:cxnChg chg="mod topLvl">
          <ac:chgData name="Renae Hilder" userId="951b8525-54d9-4a99-9941-0f05d7b80c69" providerId="ADAL" clId="{92627EA7-A538-4CC8-A442-4FDB408B0023}" dt="2023-06-08T02:34:22.103" v="7" actId="14100"/>
          <ac:cxnSpMkLst>
            <pc:docMk/>
            <pc:sldMk cId="1448591206" sldId="256"/>
            <ac:cxnSpMk id="46" creationId="{E55D6CCD-208E-8233-C11F-0A4505026AE0}"/>
          </ac:cxnSpMkLst>
        </pc:cxnChg>
        <pc:cxnChg chg="mod topLvl">
          <ac:chgData name="Renae Hilder" userId="951b8525-54d9-4a99-9941-0f05d7b80c69" providerId="ADAL" clId="{92627EA7-A538-4CC8-A442-4FDB408B0023}" dt="2023-06-08T02:37:32.405" v="19" actId="1076"/>
          <ac:cxnSpMkLst>
            <pc:docMk/>
            <pc:sldMk cId="1448591206" sldId="256"/>
            <ac:cxnSpMk id="49" creationId="{4AE34487-433C-A338-2B01-9B9E2983D91B}"/>
          </ac:cxnSpMkLst>
        </pc:cxnChg>
        <pc:cxnChg chg="mod topLvl">
          <ac:chgData name="Renae Hilder" userId="951b8525-54d9-4a99-9941-0f05d7b80c69" providerId="ADAL" clId="{92627EA7-A538-4CC8-A442-4FDB408B0023}" dt="2023-06-08T02:37:49.070" v="23" actId="1076"/>
          <ac:cxnSpMkLst>
            <pc:docMk/>
            <pc:sldMk cId="1448591206" sldId="256"/>
            <ac:cxnSpMk id="50" creationId="{11C46287-8662-EBC4-53EA-D1F6B3826662}"/>
          </ac:cxnSpMkLst>
        </pc:cxnChg>
        <pc:cxnChg chg="add mod">
          <ac:chgData name="Renae Hilder" userId="951b8525-54d9-4a99-9941-0f05d7b80c69" providerId="ADAL" clId="{92627EA7-A538-4CC8-A442-4FDB408B0023}" dt="2023-06-08T02:45:14.709" v="93" actId="14100"/>
          <ac:cxnSpMkLst>
            <pc:docMk/>
            <pc:sldMk cId="1448591206" sldId="256"/>
            <ac:cxnSpMk id="59" creationId="{37BBAC12-8380-D3F2-01A1-6EACAB4B17FE}"/>
          </ac:cxnSpMkLst>
        </pc:cxnChg>
        <pc:cxnChg chg="add mod">
          <ac:chgData name="Renae Hilder" userId="951b8525-54d9-4a99-9941-0f05d7b80c69" providerId="ADAL" clId="{92627EA7-A538-4CC8-A442-4FDB408B0023}" dt="2023-06-08T02:44:21.778" v="82" actId="1076"/>
          <ac:cxnSpMkLst>
            <pc:docMk/>
            <pc:sldMk cId="1448591206" sldId="256"/>
            <ac:cxnSpMk id="62" creationId="{ADCC4C25-DE93-CF39-19F6-A6A73F47C875}"/>
          </ac:cxnSpMkLst>
        </pc:cxnChg>
        <pc:cxnChg chg="add mod">
          <ac:chgData name="Renae Hilder" userId="951b8525-54d9-4a99-9941-0f05d7b80c69" providerId="ADAL" clId="{92627EA7-A538-4CC8-A442-4FDB408B0023}" dt="2023-06-08T02:44:38.100" v="85" actId="14100"/>
          <ac:cxnSpMkLst>
            <pc:docMk/>
            <pc:sldMk cId="1448591206" sldId="256"/>
            <ac:cxnSpMk id="65" creationId="{9CCA182A-3CAF-507E-A35B-FAD75B576E17}"/>
          </ac:cxnSpMkLst>
        </pc:cxnChg>
        <pc:cxnChg chg="add mod">
          <ac:chgData name="Renae Hilder" userId="951b8525-54d9-4a99-9941-0f05d7b80c69" providerId="ADAL" clId="{92627EA7-A538-4CC8-A442-4FDB408B0023}" dt="2023-06-08T02:44:50.918" v="88" actId="14100"/>
          <ac:cxnSpMkLst>
            <pc:docMk/>
            <pc:sldMk cId="1448591206" sldId="256"/>
            <ac:cxnSpMk id="67" creationId="{8DCD2B0A-0FBA-E944-2334-9D63C87D0947}"/>
          </ac:cxnSpMkLst>
        </pc:cxnChg>
        <pc:cxnChg chg="add mod">
          <ac:chgData name="Renae Hilder" userId="951b8525-54d9-4a99-9941-0f05d7b80c69" providerId="ADAL" clId="{92627EA7-A538-4CC8-A442-4FDB408B0023}" dt="2023-06-08T02:44:46.470" v="87" actId="14100"/>
          <ac:cxnSpMkLst>
            <pc:docMk/>
            <pc:sldMk cId="1448591206" sldId="256"/>
            <ac:cxnSpMk id="68" creationId="{F0B19BB1-FEC0-E0DB-1C7E-99CE63470789}"/>
          </ac:cxnSpMkLst>
        </pc:cxnChg>
        <pc:cxnChg chg="add mod">
          <ac:chgData name="Renae Hilder" userId="951b8525-54d9-4a99-9941-0f05d7b80c69" providerId="ADAL" clId="{92627EA7-A538-4CC8-A442-4FDB408B0023}" dt="2023-06-08T02:45:04.893" v="91" actId="14100"/>
          <ac:cxnSpMkLst>
            <pc:docMk/>
            <pc:sldMk cId="1448591206" sldId="256"/>
            <ac:cxnSpMk id="70" creationId="{571A21C4-FBA3-1B59-8CEA-5EA79AA2F0E9}"/>
          </ac:cxnSpMkLst>
        </pc:cxnChg>
        <pc:cxnChg chg="add mod">
          <ac:chgData name="Renae Hilder" userId="951b8525-54d9-4a99-9941-0f05d7b80c69" providerId="ADAL" clId="{92627EA7-A538-4CC8-A442-4FDB408B0023}" dt="2023-06-08T02:45:17.016" v="94" actId="14100"/>
          <ac:cxnSpMkLst>
            <pc:docMk/>
            <pc:sldMk cId="1448591206" sldId="256"/>
            <ac:cxnSpMk id="71" creationId="{45858997-4ADE-CF11-B3E3-038233129C04}"/>
          </ac:cxnSpMkLst>
        </pc:cxnChg>
        <pc:cxnChg chg="add mod">
          <ac:chgData name="Renae Hilder" userId="951b8525-54d9-4a99-9941-0f05d7b80c69" providerId="ADAL" clId="{92627EA7-A538-4CC8-A442-4FDB408B0023}" dt="2023-06-08T02:44:55.242" v="89" actId="14100"/>
          <ac:cxnSpMkLst>
            <pc:docMk/>
            <pc:sldMk cId="1448591206" sldId="256"/>
            <ac:cxnSpMk id="76" creationId="{05D8B479-814B-94C3-7463-8A928E6F9CAF}"/>
          </ac:cxnSpMkLst>
        </pc:cxnChg>
      </pc:sldChg>
      <pc:sldChg chg="modSp mod">
        <pc:chgData name="Renae Hilder" userId="951b8525-54d9-4a99-9941-0f05d7b80c69" providerId="ADAL" clId="{92627EA7-A538-4CC8-A442-4FDB408B0023}" dt="2023-06-08T02:54:07.898" v="170" actId="20577"/>
        <pc:sldMkLst>
          <pc:docMk/>
          <pc:sldMk cId="3507571957" sldId="258"/>
        </pc:sldMkLst>
        <pc:spChg chg="mod">
          <ac:chgData name="Renae Hilder" userId="951b8525-54d9-4a99-9941-0f05d7b80c69" providerId="ADAL" clId="{92627EA7-A538-4CC8-A442-4FDB408B0023}" dt="2023-06-08T02:53:58.336" v="169" actId="948"/>
          <ac:spMkLst>
            <pc:docMk/>
            <pc:sldMk cId="3507571957" sldId="258"/>
            <ac:spMk id="3" creationId="{5B69C4DF-F431-E18B-A501-04A380474EF8}"/>
          </ac:spMkLst>
        </pc:spChg>
        <pc:spChg chg="mod">
          <ac:chgData name="Renae Hilder" userId="951b8525-54d9-4a99-9941-0f05d7b80c69" providerId="ADAL" clId="{92627EA7-A538-4CC8-A442-4FDB408B0023}" dt="2023-06-08T02:54:07.898" v="170" actId="20577"/>
          <ac:spMkLst>
            <pc:docMk/>
            <pc:sldMk cId="3507571957" sldId="258"/>
            <ac:spMk id="5" creationId="{86141554-5842-2E95-B7A3-40C6A5C56A94}"/>
          </ac:spMkLst>
        </pc:spChg>
      </pc:sldChg>
      <pc:sldChg chg="modSp mod">
        <pc:chgData name="Renae Hilder" userId="951b8525-54d9-4a99-9941-0f05d7b80c69" providerId="ADAL" clId="{92627EA7-A538-4CC8-A442-4FDB408B0023}" dt="2023-06-08T03:00:40.084" v="252" actId="27107"/>
        <pc:sldMkLst>
          <pc:docMk/>
          <pc:sldMk cId="1633134232" sldId="264"/>
        </pc:sldMkLst>
        <pc:spChg chg="mod">
          <ac:chgData name="Renae Hilder" userId="951b8525-54d9-4a99-9941-0f05d7b80c69" providerId="ADAL" clId="{92627EA7-A538-4CC8-A442-4FDB408B0023}" dt="2023-06-08T02:59:24.440" v="238" actId="20577"/>
          <ac:spMkLst>
            <pc:docMk/>
            <pc:sldMk cId="1633134232" sldId="264"/>
            <ac:spMk id="2" creationId="{0F5BA343-94A5-EDA9-EBF9-05BDB2E45B62}"/>
          </ac:spMkLst>
        </pc:spChg>
        <pc:spChg chg="mod">
          <ac:chgData name="Renae Hilder" userId="951b8525-54d9-4a99-9941-0f05d7b80c69" providerId="ADAL" clId="{92627EA7-A538-4CC8-A442-4FDB408B0023}" dt="2023-06-08T03:00:04.664" v="246" actId="27107"/>
          <ac:spMkLst>
            <pc:docMk/>
            <pc:sldMk cId="1633134232" sldId="264"/>
            <ac:spMk id="6" creationId="{34F7B7E1-EEFC-5DA8-3C5E-AA6F6B58E531}"/>
          </ac:spMkLst>
        </pc:spChg>
        <pc:spChg chg="mod">
          <ac:chgData name="Renae Hilder" userId="951b8525-54d9-4a99-9941-0f05d7b80c69" providerId="ADAL" clId="{92627EA7-A538-4CC8-A442-4FDB408B0023}" dt="2023-06-08T03:00:40.084" v="252" actId="27107"/>
          <ac:spMkLst>
            <pc:docMk/>
            <pc:sldMk cId="1633134232" sldId="264"/>
            <ac:spMk id="9" creationId="{A754E1B0-BA5D-BDC3-C7D2-BBE72501C204}"/>
          </ac:spMkLst>
        </pc:spChg>
        <pc:spChg chg="mod">
          <ac:chgData name="Renae Hilder" userId="951b8525-54d9-4a99-9941-0f05d7b80c69" providerId="ADAL" clId="{92627EA7-A538-4CC8-A442-4FDB408B0023}" dt="2023-06-08T03:00:16.741" v="249" actId="313"/>
          <ac:spMkLst>
            <pc:docMk/>
            <pc:sldMk cId="1633134232" sldId="264"/>
            <ac:spMk id="10" creationId="{D55DB125-CC34-1D31-014A-99DFC56765C6}"/>
          </ac:spMkLst>
        </pc:spChg>
      </pc:sldChg>
      <pc:sldChg chg="modSp mod">
        <pc:chgData name="Renae Hilder" userId="951b8525-54d9-4a99-9941-0f05d7b80c69" providerId="ADAL" clId="{92627EA7-A538-4CC8-A442-4FDB408B0023}" dt="2023-06-08T03:08:39.572" v="368" actId="255"/>
        <pc:sldMkLst>
          <pc:docMk/>
          <pc:sldMk cId="3296125860" sldId="265"/>
        </pc:sldMkLst>
        <pc:spChg chg="mod">
          <ac:chgData name="Renae Hilder" userId="951b8525-54d9-4a99-9941-0f05d7b80c69" providerId="ADAL" clId="{92627EA7-A538-4CC8-A442-4FDB408B0023}" dt="2023-06-08T03:08:22.025" v="366" actId="14100"/>
          <ac:spMkLst>
            <pc:docMk/>
            <pc:sldMk cId="3296125860" sldId="265"/>
            <ac:spMk id="6" creationId="{34F7B7E1-EEFC-5DA8-3C5E-AA6F6B58E531}"/>
          </ac:spMkLst>
        </pc:spChg>
        <pc:spChg chg="mod">
          <ac:chgData name="Renae Hilder" userId="951b8525-54d9-4a99-9941-0f05d7b80c69" providerId="ADAL" clId="{92627EA7-A538-4CC8-A442-4FDB408B0023}" dt="2023-06-08T03:08:18.985" v="365" actId="14100"/>
          <ac:spMkLst>
            <pc:docMk/>
            <pc:sldMk cId="3296125860" sldId="265"/>
            <ac:spMk id="9" creationId="{A754E1B0-BA5D-BDC3-C7D2-BBE72501C204}"/>
          </ac:spMkLst>
        </pc:spChg>
        <pc:spChg chg="mod">
          <ac:chgData name="Renae Hilder" userId="951b8525-54d9-4a99-9941-0f05d7b80c69" providerId="ADAL" clId="{92627EA7-A538-4CC8-A442-4FDB408B0023}" dt="2023-06-08T03:08:39.572" v="368" actId="255"/>
          <ac:spMkLst>
            <pc:docMk/>
            <pc:sldMk cId="3296125860" sldId="265"/>
            <ac:spMk id="10" creationId="{D55DB125-CC34-1D31-014A-99DFC56765C6}"/>
          </ac:spMkLst>
        </pc:spChg>
      </pc:sldChg>
      <pc:sldChg chg="modSp mod">
        <pc:chgData name="Renae Hilder" userId="951b8525-54d9-4a99-9941-0f05d7b80c69" providerId="ADAL" clId="{92627EA7-A538-4CC8-A442-4FDB408B0023}" dt="2023-06-08T08:06:09.514" v="395" actId="1076"/>
        <pc:sldMkLst>
          <pc:docMk/>
          <pc:sldMk cId="435923271" sldId="280"/>
        </pc:sldMkLst>
        <pc:picChg chg="mod">
          <ac:chgData name="Renae Hilder" userId="951b8525-54d9-4a99-9941-0f05d7b80c69" providerId="ADAL" clId="{92627EA7-A538-4CC8-A442-4FDB408B0023}" dt="2023-06-08T08:06:09.514" v="395" actId="1076"/>
          <ac:picMkLst>
            <pc:docMk/>
            <pc:sldMk cId="435923271" sldId="280"/>
            <ac:picMk id="3" creationId="{A4DB93A6-9513-E0D9-289A-B38FD929E460}"/>
          </ac:picMkLst>
        </pc:picChg>
      </pc:sldChg>
      <pc:sldChg chg="modSp mod">
        <pc:chgData name="Renae Hilder" userId="951b8525-54d9-4a99-9941-0f05d7b80c69" providerId="ADAL" clId="{92627EA7-A538-4CC8-A442-4FDB408B0023}" dt="2023-06-08T03:10:07.322" v="381" actId="14100"/>
        <pc:sldMkLst>
          <pc:docMk/>
          <pc:sldMk cId="3967000204" sldId="281"/>
        </pc:sldMkLst>
        <pc:picChg chg="mod">
          <ac:chgData name="Renae Hilder" userId="951b8525-54d9-4a99-9941-0f05d7b80c69" providerId="ADAL" clId="{92627EA7-A538-4CC8-A442-4FDB408B0023}" dt="2023-06-08T03:10:07.322" v="381" actId="14100"/>
          <ac:picMkLst>
            <pc:docMk/>
            <pc:sldMk cId="3967000204" sldId="281"/>
            <ac:picMk id="3" creationId="{6E21E8B5-5998-9E71-4C99-B76AD959DC69}"/>
          </ac:picMkLst>
        </pc:picChg>
      </pc:sldChg>
    </pc:docChg>
  </pc:docChgLst>
  <pc:docChgLst>
    <pc:chgData name="Vanessa Msapenda" userId="S::vanessa.msapenda@anglicarewa.org.au::2ab2da82-8a09-48b6-bd2d-abcad4ff4c1a" providerId="AD" clId="Web-{88EBB404-4CD6-49DF-91D0-FE73B1232475}"/>
    <pc:docChg chg="modSld">
      <pc:chgData name="Vanessa Msapenda" userId="S::vanessa.msapenda@anglicarewa.org.au::2ab2da82-8a09-48b6-bd2d-abcad4ff4c1a" providerId="AD" clId="Web-{88EBB404-4CD6-49DF-91D0-FE73B1232475}" dt="2023-05-10T23:57:12.209" v="7" actId="20577"/>
      <pc:docMkLst>
        <pc:docMk/>
      </pc:docMkLst>
      <pc:sldChg chg="modSp">
        <pc:chgData name="Vanessa Msapenda" userId="S::vanessa.msapenda@anglicarewa.org.au::2ab2da82-8a09-48b6-bd2d-abcad4ff4c1a" providerId="AD" clId="Web-{88EBB404-4CD6-49DF-91D0-FE73B1232475}" dt="2023-05-10T23:57:12.209" v="7" actId="20577"/>
        <pc:sldMkLst>
          <pc:docMk/>
          <pc:sldMk cId="3363940554" sldId="259"/>
        </pc:sldMkLst>
        <pc:spChg chg="mod">
          <ac:chgData name="Vanessa Msapenda" userId="S::vanessa.msapenda@anglicarewa.org.au::2ab2da82-8a09-48b6-bd2d-abcad4ff4c1a" providerId="AD" clId="Web-{88EBB404-4CD6-49DF-91D0-FE73B1232475}" dt="2023-05-10T23:57:12.209" v="7" actId="20577"/>
          <ac:spMkLst>
            <pc:docMk/>
            <pc:sldMk cId="3363940554" sldId="259"/>
            <ac:spMk id="3" creationId="{86623C0A-6F03-E587-FD60-4C0B0E853777}"/>
          </ac:spMkLst>
        </pc:spChg>
      </pc:sldChg>
      <pc:sldChg chg="modSp">
        <pc:chgData name="Vanessa Msapenda" userId="S::vanessa.msapenda@anglicarewa.org.au::2ab2da82-8a09-48b6-bd2d-abcad4ff4c1a" providerId="AD" clId="Web-{88EBB404-4CD6-49DF-91D0-FE73B1232475}" dt="2023-05-10T23:55:35.065" v="2" actId="20577"/>
        <pc:sldMkLst>
          <pc:docMk/>
          <pc:sldMk cId="1633134232" sldId="264"/>
        </pc:sldMkLst>
        <pc:spChg chg="mod">
          <ac:chgData name="Vanessa Msapenda" userId="S::vanessa.msapenda@anglicarewa.org.au::2ab2da82-8a09-48b6-bd2d-abcad4ff4c1a" providerId="AD" clId="Web-{88EBB404-4CD6-49DF-91D0-FE73B1232475}" dt="2023-05-10T23:55:35.065" v="2" actId="20577"/>
          <ac:spMkLst>
            <pc:docMk/>
            <pc:sldMk cId="1633134232" sldId="264"/>
            <ac:spMk id="10" creationId="{D55DB125-CC34-1D31-014A-99DFC56765C6}"/>
          </ac:spMkLst>
        </pc:spChg>
      </pc:sldChg>
    </pc:docChg>
  </pc:docChgLst>
  <pc:docChgLst>
    <pc:chgData name="Vanessa Msapenda" userId="S::vanessa.msapenda@anglicarewa.org.au::2ab2da82-8a09-48b6-bd2d-abcad4ff4c1a" providerId="AD" clId="Web-{12CDAFEE-AC2E-41E0-B9D0-FA9439C74708}"/>
    <pc:docChg chg="modSld">
      <pc:chgData name="Vanessa Msapenda" userId="S::vanessa.msapenda@anglicarewa.org.au::2ab2da82-8a09-48b6-bd2d-abcad4ff4c1a" providerId="AD" clId="Web-{12CDAFEE-AC2E-41E0-B9D0-FA9439C74708}" dt="2023-03-13T09:10:07.488" v="7" actId="20577"/>
      <pc:docMkLst>
        <pc:docMk/>
      </pc:docMkLst>
      <pc:sldChg chg="modSp">
        <pc:chgData name="Vanessa Msapenda" userId="S::vanessa.msapenda@anglicarewa.org.au::2ab2da82-8a09-48b6-bd2d-abcad4ff4c1a" providerId="AD" clId="Web-{12CDAFEE-AC2E-41E0-B9D0-FA9439C74708}" dt="2023-03-13T09:10:07.488" v="7" actId="20577"/>
        <pc:sldMkLst>
          <pc:docMk/>
          <pc:sldMk cId="1448591206" sldId="256"/>
        </pc:sldMkLst>
        <pc:spChg chg="mod">
          <ac:chgData name="Vanessa Msapenda" userId="S::vanessa.msapenda@anglicarewa.org.au::2ab2da82-8a09-48b6-bd2d-abcad4ff4c1a" providerId="AD" clId="Web-{12CDAFEE-AC2E-41E0-B9D0-FA9439C74708}" dt="2023-03-13T09:10:07.488" v="7" actId="20577"/>
          <ac:spMkLst>
            <pc:docMk/>
            <pc:sldMk cId="1448591206" sldId="256"/>
            <ac:spMk id="54" creationId="{123BA9BA-E9A5-72E5-A606-561787044165}"/>
          </ac:spMkLst>
        </pc:spChg>
      </pc:sldChg>
    </pc:docChg>
  </pc:docChgLst>
  <pc:docChgLst>
    <pc:chgData name="Vanessa Msapenda" userId="2ab2da82-8a09-48b6-bd2d-abcad4ff4c1a" providerId="ADAL" clId="{E4697D69-022F-4650-8E77-2F06B47F5049}"/>
    <pc:docChg chg="undo custSel addSld delSld modSld sldOrd">
      <pc:chgData name="Vanessa Msapenda" userId="2ab2da82-8a09-48b6-bd2d-abcad4ff4c1a" providerId="ADAL" clId="{E4697D69-022F-4650-8E77-2F06B47F5049}" dt="2023-05-11T01:22:44.882" v="6630" actId="5793"/>
      <pc:docMkLst>
        <pc:docMk/>
      </pc:docMkLst>
      <pc:sldChg chg="modSp mod">
        <pc:chgData name="Vanessa Msapenda" userId="2ab2da82-8a09-48b6-bd2d-abcad4ff4c1a" providerId="ADAL" clId="{E4697D69-022F-4650-8E77-2F06B47F5049}" dt="2023-05-05T08:10:59.034" v="5301" actId="20577"/>
        <pc:sldMkLst>
          <pc:docMk/>
          <pc:sldMk cId="1448591206" sldId="256"/>
        </pc:sldMkLst>
        <pc:spChg chg="mod">
          <ac:chgData name="Vanessa Msapenda" userId="2ab2da82-8a09-48b6-bd2d-abcad4ff4c1a" providerId="ADAL" clId="{E4697D69-022F-4650-8E77-2F06B47F5049}" dt="2023-05-05T08:10:43.292" v="5287" actId="14100"/>
          <ac:spMkLst>
            <pc:docMk/>
            <pc:sldMk cId="1448591206" sldId="256"/>
            <ac:spMk id="5" creationId="{28433A68-6F5F-7315-4345-F32DC9A154A8}"/>
          </ac:spMkLst>
        </pc:spChg>
        <pc:spChg chg="mod">
          <ac:chgData name="Vanessa Msapenda" userId="2ab2da82-8a09-48b6-bd2d-abcad4ff4c1a" providerId="ADAL" clId="{E4697D69-022F-4650-8E77-2F06B47F5049}" dt="2023-05-05T07:32:32.329" v="2422" actId="20577"/>
          <ac:spMkLst>
            <pc:docMk/>
            <pc:sldMk cId="1448591206" sldId="256"/>
            <ac:spMk id="20" creationId="{B94F42FA-5B6E-1811-C513-06C5C7F7D35E}"/>
          </ac:spMkLst>
        </pc:spChg>
        <pc:spChg chg="mod">
          <ac:chgData name="Vanessa Msapenda" userId="2ab2da82-8a09-48b6-bd2d-abcad4ff4c1a" providerId="ADAL" clId="{E4697D69-022F-4650-8E77-2F06B47F5049}" dt="2023-05-05T08:10:59.034" v="5301" actId="20577"/>
          <ac:spMkLst>
            <pc:docMk/>
            <pc:sldMk cId="1448591206" sldId="256"/>
            <ac:spMk id="30" creationId="{ACE58D53-E1E1-C357-5AD2-8C0AA7B0B220}"/>
          </ac:spMkLst>
        </pc:spChg>
      </pc:sldChg>
      <pc:sldChg chg="del">
        <pc:chgData name="Vanessa Msapenda" userId="2ab2da82-8a09-48b6-bd2d-abcad4ff4c1a" providerId="ADAL" clId="{E4697D69-022F-4650-8E77-2F06B47F5049}" dt="2023-05-01T00:38:24.685" v="1798" actId="2696"/>
        <pc:sldMkLst>
          <pc:docMk/>
          <pc:sldMk cId="2447760836" sldId="257"/>
        </pc:sldMkLst>
      </pc:sldChg>
      <pc:sldChg chg="addSp delSp modSp new mod">
        <pc:chgData name="Vanessa Msapenda" userId="2ab2da82-8a09-48b6-bd2d-abcad4ff4c1a" providerId="ADAL" clId="{E4697D69-022F-4650-8E77-2F06B47F5049}" dt="2023-05-10T08:50:58.300" v="6332" actId="20577"/>
        <pc:sldMkLst>
          <pc:docMk/>
          <pc:sldMk cId="3507571957" sldId="258"/>
        </pc:sldMkLst>
        <pc:spChg chg="del mod">
          <ac:chgData name="Vanessa Msapenda" userId="2ab2da82-8a09-48b6-bd2d-abcad4ff4c1a" providerId="ADAL" clId="{E4697D69-022F-4650-8E77-2F06B47F5049}" dt="2023-05-01T00:42:47.523" v="1924" actId="478"/>
          <ac:spMkLst>
            <pc:docMk/>
            <pc:sldMk cId="3507571957" sldId="258"/>
            <ac:spMk id="2" creationId="{1229EA85-8FE8-B2FD-B63A-9280BF3DF19E}"/>
          </ac:spMkLst>
        </pc:spChg>
        <pc:spChg chg="mod">
          <ac:chgData name="Vanessa Msapenda" userId="2ab2da82-8a09-48b6-bd2d-abcad4ff4c1a" providerId="ADAL" clId="{E4697D69-022F-4650-8E77-2F06B47F5049}" dt="2023-05-10T08:50:58.300" v="6332" actId="20577"/>
          <ac:spMkLst>
            <pc:docMk/>
            <pc:sldMk cId="3507571957" sldId="258"/>
            <ac:spMk id="3" creationId="{5B69C4DF-F431-E18B-A501-04A380474EF8}"/>
          </ac:spMkLst>
        </pc:spChg>
        <pc:spChg chg="add mod">
          <ac:chgData name="Vanessa Msapenda" userId="2ab2da82-8a09-48b6-bd2d-abcad4ff4c1a" providerId="ADAL" clId="{E4697D69-022F-4650-8E77-2F06B47F5049}" dt="2023-05-01T00:43:00.492" v="1927" actId="14100"/>
          <ac:spMkLst>
            <pc:docMk/>
            <pc:sldMk cId="3507571957" sldId="258"/>
            <ac:spMk id="5" creationId="{86141554-5842-2E95-B7A3-40C6A5C56A94}"/>
          </ac:spMkLst>
        </pc:spChg>
        <pc:spChg chg="add del mod">
          <ac:chgData name="Vanessa Msapenda" userId="2ab2da82-8a09-48b6-bd2d-abcad4ff4c1a" providerId="ADAL" clId="{E4697D69-022F-4650-8E77-2F06B47F5049}" dt="2023-05-01T00:42:50.479" v="1925" actId="478"/>
          <ac:spMkLst>
            <pc:docMk/>
            <pc:sldMk cId="3507571957" sldId="258"/>
            <ac:spMk id="7" creationId="{4B5296BA-733A-1328-27CF-17E3874187DF}"/>
          </ac:spMkLst>
        </pc:spChg>
      </pc:sldChg>
      <pc:sldChg chg="add del">
        <pc:chgData name="Vanessa Msapenda" userId="2ab2da82-8a09-48b6-bd2d-abcad4ff4c1a" providerId="ADAL" clId="{E4697D69-022F-4650-8E77-2F06B47F5049}" dt="2023-05-01T00:20:51.732" v="1" actId="2890"/>
        <pc:sldMkLst>
          <pc:docMk/>
          <pc:sldMk cId="4214284215" sldId="258"/>
        </pc:sldMkLst>
      </pc:sldChg>
      <pc:sldChg chg="modSp new mod">
        <pc:chgData name="Vanessa Msapenda" userId="2ab2da82-8a09-48b6-bd2d-abcad4ff4c1a" providerId="ADAL" clId="{E4697D69-022F-4650-8E77-2F06B47F5049}" dt="2023-05-10T09:02:40.535" v="6454" actId="20577"/>
        <pc:sldMkLst>
          <pc:docMk/>
          <pc:sldMk cId="3363940554" sldId="259"/>
        </pc:sldMkLst>
        <pc:spChg chg="mod">
          <ac:chgData name="Vanessa Msapenda" userId="2ab2da82-8a09-48b6-bd2d-abcad4ff4c1a" providerId="ADAL" clId="{E4697D69-022F-4650-8E77-2F06B47F5049}" dt="2023-05-05T08:36:14.533" v="6330" actId="255"/>
          <ac:spMkLst>
            <pc:docMk/>
            <pc:sldMk cId="3363940554" sldId="259"/>
            <ac:spMk id="2" creationId="{0F5BA343-94A5-EDA9-EBF9-05BDB2E45B62}"/>
          </ac:spMkLst>
        </pc:spChg>
        <pc:spChg chg="mod">
          <ac:chgData name="Vanessa Msapenda" userId="2ab2da82-8a09-48b6-bd2d-abcad4ff4c1a" providerId="ADAL" clId="{E4697D69-022F-4650-8E77-2F06B47F5049}" dt="2023-05-10T09:02:40.535" v="6454" actId="20577"/>
          <ac:spMkLst>
            <pc:docMk/>
            <pc:sldMk cId="3363940554" sldId="259"/>
            <ac:spMk id="3" creationId="{86623C0A-6F03-E587-FD60-4C0B0E853777}"/>
          </ac:spMkLst>
        </pc:spChg>
      </pc:sldChg>
      <pc:sldChg chg="addSp delSp modSp new del mod">
        <pc:chgData name="Vanessa Msapenda" userId="2ab2da82-8a09-48b6-bd2d-abcad4ff4c1a" providerId="ADAL" clId="{E4697D69-022F-4650-8E77-2F06B47F5049}" dt="2023-05-05T08:31:27.766" v="6243" actId="2696"/>
        <pc:sldMkLst>
          <pc:docMk/>
          <pc:sldMk cId="1768921976" sldId="260"/>
        </pc:sldMkLst>
        <pc:spChg chg="del mod">
          <ac:chgData name="Vanessa Msapenda" userId="2ab2da82-8a09-48b6-bd2d-abcad4ff4c1a" providerId="ADAL" clId="{E4697D69-022F-4650-8E77-2F06B47F5049}" dt="2023-05-05T07:58:06.239" v="4384" actId="478"/>
          <ac:spMkLst>
            <pc:docMk/>
            <pc:sldMk cId="1768921976" sldId="260"/>
            <ac:spMk id="2" creationId="{133ECE08-E055-2421-B5F3-DA5CA39D921D}"/>
          </ac:spMkLst>
        </pc:spChg>
        <pc:spChg chg="del">
          <ac:chgData name="Vanessa Msapenda" userId="2ab2da82-8a09-48b6-bd2d-abcad4ff4c1a" providerId="ADAL" clId="{E4697D69-022F-4650-8E77-2F06B47F5049}" dt="2023-05-05T07:43:17.986" v="2604"/>
          <ac:spMkLst>
            <pc:docMk/>
            <pc:sldMk cId="1768921976" sldId="260"/>
            <ac:spMk id="3" creationId="{80321D26-34D0-E251-7C6E-57671C9453A5}"/>
          </ac:spMkLst>
        </pc:spChg>
        <pc:picChg chg="add mod">
          <ac:chgData name="Vanessa Msapenda" userId="2ab2da82-8a09-48b6-bd2d-abcad4ff4c1a" providerId="ADAL" clId="{E4697D69-022F-4650-8E77-2F06B47F5049}" dt="2023-05-05T08:00:46.897" v="4727" actId="1076"/>
          <ac:picMkLst>
            <pc:docMk/>
            <pc:sldMk cId="1768921976" sldId="260"/>
            <ac:picMk id="1026" creationId="{0CD4E24A-3CC1-91FF-DA03-1CDA6A5B8F5A}"/>
          </ac:picMkLst>
        </pc:picChg>
        <pc:picChg chg="add mod">
          <ac:chgData name="Vanessa Msapenda" userId="2ab2da82-8a09-48b6-bd2d-abcad4ff4c1a" providerId="ADAL" clId="{E4697D69-022F-4650-8E77-2F06B47F5049}" dt="2023-05-05T07:58:50.190" v="4399" actId="14100"/>
          <ac:picMkLst>
            <pc:docMk/>
            <pc:sldMk cId="1768921976" sldId="260"/>
            <ac:picMk id="1028" creationId="{4B4CB74E-15CD-0AB6-93DD-E84AC0723E6E}"/>
          </ac:picMkLst>
        </pc:picChg>
        <pc:picChg chg="add mod">
          <ac:chgData name="Vanessa Msapenda" userId="2ab2da82-8a09-48b6-bd2d-abcad4ff4c1a" providerId="ADAL" clId="{E4697D69-022F-4650-8E77-2F06B47F5049}" dt="2023-05-05T07:58:52.967" v="4400" actId="1076"/>
          <ac:picMkLst>
            <pc:docMk/>
            <pc:sldMk cId="1768921976" sldId="260"/>
            <ac:picMk id="1030" creationId="{FF2E2D86-CA66-8F54-B730-972EF021859B}"/>
          </ac:picMkLst>
        </pc:picChg>
      </pc:sldChg>
      <pc:sldChg chg="modSp add del mod">
        <pc:chgData name="Vanessa Msapenda" userId="2ab2da82-8a09-48b6-bd2d-abcad4ff4c1a" providerId="ADAL" clId="{E4697D69-022F-4650-8E77-2F06B47F5049}" dt="2023-05-05T08:28:43.796" v="6024" actId="47"/>
        <pc:sldMkLst>
          <pc:docMk/>
          <pc:sldMk cId="3601429885" sldId="261"/>
        </pc:sldMkLst>
        <pc:spChg chg="mod">
          <ac:chgData name="Vanessa Msapenda" userId="2ab2da82-8a09-48b6-bd2d-abcad4ff4c1a" providerId="ADAL" clId="{E4697D69-022F-4650-8E77-2F06B47F5049}" dt="2023-05-05T07:43:04.362" v="2603" actId="20577"/>
          <ac:spMkLst>
            <pc:docMk/>
            <pc:sldMk cId="3601429885" sldId="261"/>
            <ac:spMk id="2" creationId="{0F5BA343-94A5-EDA9-EBF9-05BDB2E45B62}"/>
          </ac:spMkLst>
        </pc:spChg>
        <pc:spChg chg="mod">
          <ac:chgData name="Vanessa Msapenda" userId="2ab2da82-8a09-48b6-bd2d-abcad4ff4c1a" providerId="ADAL" clId="{E4697D69-022F-4650-8E77-2F06B47F5049}" dt="2023-05-05T07:42:31.212" v="2573" actId="27636"/>
          <ac:spMkLst>
            <pc:docMk/>
            <pc:sldMk cId="3601429885" sldId="261"/>
            <ac:spMk id="3" creationId="{86623C0A-6F03-E587-FD60-4C0B0E853777}"/>
          </ac:spMkLst>
        </pc:spChg>
      </pc:sldChg>
      <pc:sldChg chg="modSp add del mod">
        <pc:chgData name="Vanessa Msapenda" userId="2ab2da82-8a09-48b6-bd2d-abcad4ff4c1a" providerId="ADAL" clId="{E4697D69-022F-4650-8E77-2F06B47F5049}" dt="2023-05-05T08:31:23.575" v="6241" actId="2696"/>
        <pc:sldMkLst>
          <pc:docMk/>
          <pc:sldMk cId="3194818069" sldId="262"/>
        </pc:sldMkLst>
        <pc:spChg chg="mod">
          <ac:chgData name="Vanessa Msapenda" userId="2ab2da82-8a09-48b6-bd2d-abcad4ff4c1a" providerId="ADAL" clId="{E4697D69-022F-4650-8E77-2F06B47F5049}" dt="2023-05-05T07:44:24.977" v="2634" actId="20577"/>
          <ac:spMkLst>
            <pc:docMk/>
            <pc:sldMk cId="3194818069" sldId="262"/>
            <ac:spMk id="2" creationId="{0F5BA343-94A5-EDA9-EBF9-05BDB2E45B62}"/>
          </ac:spMkLst>
        </pc:spChg>
        <pc:spChg chg="mod">
          <ac:chgData name="Vanessa Msapenda" userId="2ab2da82-8a09-48b6-bd2d-abcad4ff4c1a" providerId="ADAL" clId="{E4697D69-022F-4650-8E77-2F06B47F5049}" dt="2023-05-05T07:44:35.115" v="2635" actId="14100"/>
          <ac:spMkLst>
            <pc:docMk/>
            <pc:sldMk cId="3194818069" sldId="262"/>
            <ac:spMk id="3" creationId="{86623C0A-6F03-E587-FD60-4C0B0E853777}"/>
          </ac:spMkLst>
        </pc:spChg>
      </pc:sldChg>
      <pc:sldChg chg="addSp delSp modSp add del mod">
        <pc:chgData name="Vanessa Msapenda" userId="2ab2da82-8a09-48b6-bd2d-abcad4ff4c1a" providerId="ADAL" clId="{E4697D69-022F-4650-8E77-2F06B47F5049}" dt="2023-05-05T08:31:25.548" v="6242" actId="2696"/>
        <pc:sldMkLst>
          <pc:docMk/>
          <pc:sldMk cId="896735704" sldId="263"/>
        </pc:sldMkLst>
        <pc:spChg chg="mod">
          <ac:chgData name="Vanessa Msapenda" userId="2ab2da82-8a09-48b6-bd2d-abcad4ff4c1a" providerId="ADAL" clId="{E4697D69-022F-4650-8E77-2F06B47F5049}" dt="2023-05-05T07:48:16.460" v="3380" actId="27636"/>
          <ac:spMkLst>
            <pc:docMk/>
            <pc:sldMk cId="896735704" sldId="263"/>
            <ac:spMk id="2" creationId="{0F5BA343-94A5-EDA9-EBF9-05BDB2E45B62}"/>
          </ac:spMkLst>
        </pc:spChg>
        <pc:spChg chg="add del mod">
          <ac:chgData name="Vanessa Msapenda" userId="2ab2da82-8a09-48b6-bd2d-abcad4ff4c1a" providerId="ADAL" clId="{E4697D69-022F-4650-8E77-2F06B47F5049}" dt="2023-05-05T08:04:32.450" v="5219" actId="20577"/>
          <ac:spMkLst>
            <pc:docMk/>
            <pc:sldMk cId="896735704" sldId="263"/>
            <ac:spMk id="3" creationId="{86623C0A-6F03-E587-FD60-4C0B0E853777}"/>
          </ac:spMkLst>
        </pc:spChg>
        <pc:spChg chg="add del mod">
          <ac:chgData name="Vanessa Msapenda" userId="2ab2da82-8a09-48b6-bd2d-abcad4ff4c1a" providerId="ADAL" clId="{E4697D69-022F-4650-8E77-2F06B47F5049}" dt="2023-05-05T07:56:38.007" v="4375"/>
          <ac:spMkLst>
            <pc:docMk/>
            <pc:sldMk cId="896735704" sldId="263"/>
            <ac:spMk id="5" creationId="{40AB4C88-FE76-FB0C-63A9-0AE9796B1476}"/>
          </ac:spMkLst>
        </pc:spChg>
        <pc:spChg chg="add del mod">
          <ac:chgData name="Vanessa Msapenda" userId="2ab2da82-8a09-48b6-bd2d-abcad4ff4c1a" providerId="ADAL" clId="{E4697D69-022F-4650-8E77-2F06B47F5049}" dt="2023-05-05T07:55:16.477" v="4352" actId="22"/>
          <ac:spMkLst>
            <pc:docMk/>
            <pc:sldMk cId="896735704" sldId="263"/>
            <ac:spMk id="7" creationId="{BB25C4E7-74B9-812E-EC12-1E84048AD0FC}"/>
          </ac:spMkLst>
        </pc:spChg>
        <pc:spChg chg="add del mod">
          <ac:chgData name="Vanessa Msapenda" userId="2ab2da82-8a09-48b6-bd2d-abcad4ff4c1a" providerId="ADAL" clId="{E4697D69-022F-4650-8E77-2F06B47F5049}" dt="2023-05-05T07:56:30.151" v="4363" actId="478"/>
          <ac:spMkLst>
            <pc:docMk/>
            <pc:sldMk cId="896735704" sldId="263"/>
            <ac:spMk id="9" creationId="{898B6C4A-B546-FA17-38F6-68DF4E3CFFFD}"/>
          </ac:spMkLst>
        </pc:spChg>
        <pc:spChg chg="add del">
          <ac:chgData name="Vanessa Msapenda" userId="2ab2da82-8a09-48b6-bd2d-abcad4ff4c1a" providerId="ADAL" clId="{E4697D69-022F-4650-8E77-2F06B47F5049}" dt="2023-05-05T07:57:27.004" v="4381" actId="22"/>
          <ac:spMkLst>
            <pc:docMk/>
            <pc:sldMk cId="896735704" sldId="263"/>
            <ac:spMk id="11" creationId="{D8922C03-8EB5-FF43-28A4-47CED7B46CC6}"/>
          </ac:spMkLst>
        </pc:spChg>
      </pc:sldChg>
      <pc:sldChg chg="addSp delSp modSp add mod">
        <pc:chgData name="Vanessa Msapenda" userId="2ab2da82-8a09-48b6-bd2d-abcad4ff4c1a" providerId="ADAL" clId="{E4697D69-022F-4650-8E77-2F06B47F5049}" dt="2023-05-10T09:10:53.607" v="6617" actId="20577"/>
        <pc:sldMkLst>
          <pc:docMk/>
          <pc:sldMk cId="1633134232" sldId="264"/>
        </pc:sldMkLst>
        <pc:spChg chg="mod">
          <ac:chgData name="Vanessa Msapenda" userId="2ab2da82-8a09-48b6-bd2d-abcad4ff4c1a" providerId="ADAL" clId="{E4697D69-022F-4650-8E77-2F06B47F5049}" dt="2023-05-10T09:09:22.397" v="6554" actId="20577"/>
          <ac:spMkLst>
            <pc:docMk/>
            <pc:sldMk cId="1633134232" sldId="264"/>
            <ac:spMk id="2" creationId="{0F5BA343-94A5-EDA9-EBF9-05BDB2E45B62}"/>
          </ac:spMkLst>
        </pc:spChg>
        <pc:spChg chg="del">
          <ac:chgData name="Vanessa Msapenda" userId="2ab2da82-8a09-48b6-bd2d-abcad4ff4c1a" providerId="ADAL" clId="{E4697D69-022F-4650-8E77-2F06B47F5049}" dt="2023-05-05T08:04:57.450" v="5221" actId="478"/>
          <ac:spMkLst>
            <pc:docMk/>
            <pc:sldMk cId="1633134232" sldId="264"/>
            <ac:spMk id="3" creationId="{86623C0A-6F03-E587-FD60-4C0B0E853777}"/>
          </ac:spMkLst>
        </pc:spChg>
        <pc:spChg chg="add del mod">
          <ac:chgData name="Vanessa Msapenda" userId="2ab2da82-8a09-48b6-bd2d-abcad4ff4c1a" providerId="ADAL" clId="{E4697D69-022F-4650-8E77-2F06B47F5049}" dt="2023-05-05T08:04:59.144" v="5222" actId="478"/>
          <ac:spMkLst>
            <pc:docMk/>
            <pc:sldMk cId="1633134232" sldId="264"/>
            <ac:spMk id="5" creationId="{B2834513-4B4C-38DC-326D-390787F38778}"/>
          </ac:spMkLst>
        </pc:spChg>
        <pc:spChg chg="add del mod">
          <ac:chgData name="Vanessa Msapenda" userId="2ab2da82-8a09-48b6-bd2d-abcad4ff4c1a" providerId="ADAL" clId="{E4697D69-022F-4650-8E77-2F06B47F5049}" dt="2023-05-05T08:35:22.435" v="6313" actId="20577"/>
          <ac:spMkLst>
            <pc:docMk/>
            <pc:sldMk cId="1633134232" sldId="264"/>
            <ac:spMk id="6" creationId="{34F7B7E1-EEFC-5DA8-3C5E-AA6F6B58E531}"/>
          </ac:spMkLst>
        </pc:spChg>
        <pc:spChg chg="add del mod">
          <ac:chgData name="Vanessa Msapenda" userId="2ab2da82-8a09-48b6-bd2d-abcad4ff4c1a" providerId="ADAL" clId="{E4697D69-022F-4650-8E77-2F06B47F5049}" dt="2023-05-05T08:09:58.271" v="5279" actId="478"/>
          <ac:spMkLst>
            <pc:docMk/>
            <pc:sldMk cId="1633134232" sldId="264"/>
            <ac:spMk id="7" creationId="{11BD3DA2-DEAF-D9CB-0BF5-02FBFA61DA98}"/>
          </ac:spMkLst>
        </pc:spChg>
        <pc:spChg chg="add del mod">
          <ac:chgData name="Vanessa Msapenda" userId="2ab2da82-8a09-48b6-bd2d-abcad4ff4c1a" providerId="ADAL" clId="{E4697D69-022F-4650-8E77-2F06B47F5049}" dt="2023-05-05T08:09:59.046" v="5280" actId="478"/>
          <ac:spMkLst>
            <pc:docMk/>
            <pc:sldMk cId="1633134232" sldId="264"/>
            <ac:spMk id="8" creationId="{AAC5E9AD-E1E1-798D-F2C3-AD77560E5EF9}"/>
          </ac:spMkLst>
        </pc:spChg>
        <pc:spChg chg="add mod">
          <ac:chgData name="Vanessa Msapenda" userId="2ab2da82-8a09-48b6-bd2d-abcad4ff4c1a" providerId="ADAL" clId="{E4697D69-022F-4650-8E77-2F06B47F5049}" dt="2023-05-10T09:10:53.607" v="6617" actId="20577"/>
          <ac:spMkLst>
            <pc:docMk/>
            <pc:sldMk cId="1633134232" sldId="264"/>
            <ac:spMk id="9" creationId="{A754E1B0-BA5D-BDC3-C7D2-BBE72501C204}"/>
          </ac:spMkLst>
        </pc:spChg>
        <pc:spChg chg="add mod">
          <ac:chgData name="Vanessa Msapenda" userId="2ab2da82-8a09-48b6-bd2d-abcad4ff4c1a" providerId="ADAL" clId="{E4697D69-022F-4650-8E77-2F06B47F5049}" dt="2023-05-05T08:35:11.623" v="6302" actId="20577"/>
          <ac:spMkLst>
            <pc:docMk/>
            <pc:sldMk cId="1633134232" sldId="264"/>
            <ac:spMk id="10" creationId="{D55DB125-CC34-1D31-014A-99DFC56765C6}"/>
          </ac:spMkLst>
        </pc:spChg>
      </pc:sldChg>
      <pc:sldChg chg="addSp delSp modSp add mod">
        <pc:chgData name="Vanessa Msapenda" userId="2ab2da82-8a09-48b6-bd2d-abcad4ff4c1a" providerId="ADAL" clId="{E4697D69-022F-4650-8E77-2F06B47F5049}" dt="2023-05-11T01:22:44.882" v="6630" actId="5793"/>
        <pc:sldMkLst>
          <pc:docMk/>
          <pc:sldMk cId="3296125860" sldId="265"/>
        </pc:sldMkLst>
        <pc:spChg chg="mod">
          <ac:chgData name="Vanessa Msapenda" userId="2ab2da82-8a09-48b6-bd2d-abcad4ff4c1a" providerId="ADAL" clId="{E4697D69-022F-4650-8E77-2F06B47F5049}" dt="2023-05-10T09:09:28.802" v="6565" actId="20577"/>
          <ac:spMkLst>
            <pc:docMk/>
            <pc:sldMk cId="3296125860" sldId="265"/>
            <ac:spMk id="2" creationId="{0F5BA343-94A5-EDA9-EBF9-05BDB2E45B62}"/>
          </ac:spMkLst>
        </pc:spChg>
        <pc:spChg chg="mod">
          <ac:chgData name="Vanessa Msapenda" userId="2ab2da82-8a09-48b6-bd2d-abcad4ff4c1a" providerId="ADAL" clId="{E4697D69-022F-4650-8E77-2F06B47F5049}" dt="2023-05-10T09:03:02.233" v="6458" actId="5793"/>
          <ac:spMkLst>
            <pc:docMk/>
            <pc:sldMk cId="3296125860" sldId="265"/>
            <ac:spMk id="6" creationId="{34F7B7E1-EEFC-5DA8-3C5E-AA6F6B58E531}"/>
          </ac:spMkLst>
        </pc:spChg>
        <pc:spChg chg="mod">
          <ac:chgData name="Vanessa Msapenda" userId="2ab2da82-8a09-48b6-bd2d-abcad4ff4c1a" providerId="ADAL" clId="{E4697D69-022F-4650-8E77-2F06B47F5049}" dt="2023-05-10T09:02:47.967" v="6455" actId="20577"/>
          <ac:spMkLst>
            <pc:docMk/>
            <pc:sldMk cId="3296125860" sldId="265"/>
            <ac:spMk id="9" creationId="{A754E1B0-BA5D-BDC3-C7D2-BBE72501C204}"/>
          </ac:spMkLst>
        </pc:spChg>
        <pc:spChg chg="add del mod">
          <ac:chgData name="Vanessa Msapenda" userId="2ab2da82-8a09-48b6-bd2d-abcad4ff4c1a" providerId="ADAL" clId="{E4697D69-022F-4650-8E77-2F06B47F5049}" dt="2023-05-11T01:22:44.882" v="6630" actId="5793"/>
          <ac:spMkLst>
            <pc:docMk/>
            <pc:sldMk cId="3296125860" sldId="265"/>
            <ac:spMk id="10" creationId="{D55DB125-CC34-1D31-014A-99DFC56765C6}"/>
          </ac:spMkLst>
        </pc:spChg>
      </pc:sldChg>
      <pc:sldChg chg="addSp delSp modSp new mod setBg">
        <pc:chgData name="Vanessa Msapenda" userId="2ab2da82-8a09-48b6-bd2d-abcad4ff4c1a" providerId="ADAL" clId="{E4697D69-022F-4650-8E77-2F06B47F5049}" dt="2023-05-10T09:10:45.225" v="6616" actId="20577"/>
        <pc:sldMkLst>
          <pc:docMk/>
          <pc:sldMk cId="3168351458" sldId="266"/>
        </pc:sldMkLst>
        <pc:spChg chg="del">
          <ac:chgData name="Vanessa Msapenda" userId="2ab2da82-8a09-48b6-bd2d-abcad4ff4c1a" providerId="ADAL" clId="{E4697D69-022F-4650-8E77-2F06B47F5049}" dt="2023-05-10T09:04:32.805" v="6462"/>
          <ac:spMkLst>
            <pc:docMk/>
            <pc:sldMk cId="3168351458" sldId="266"/>
            <ac:spMk id="2" creationId="{7DAC8E21-249F-FF01-AE04-510B800057AC}"/>
          </ac:spMkLst>
        </pc:spChg>
        <pc:spChg chg="add del">
          <ac:chgData name="Vanessa Msapenda" userId="2ab2da82-8a09-48b6-bd2d-abcad4ff4c1a" providerId="ADAL" clId="{E4697D69-022F-4650-8E77-2F06B47F5049}" dt="2023-05-10T09:04:32.805" v="6462"/>
          <ac:spMkLst>
            <pc:docMk/>
            <pc:sldMk cId="3168351458" sldId="266"/>
            <ac:spMk id="3" creationId="{63A6E647-4273-81F4-B922-55266969554C}"/>
          </ac:spMkLst>
        </pc:spChg>
        <pc:spChg chg="add del">
          <ac:chgData name="Vanessa Msapenda" userId="2ab2da82-8a09-48b6-bd2d-abcad4ff4c1a" providerId="ADAL" clId="{E4697D69-022F-4650-8E77-2F06B47F5049}" dt="2023-05-10T09:04:30.336" v="6461"/>
          <ac:spMkLst>
            <pc:docMk/>
            <pc:sldMk cId="3168351458" sldId="266"/>
            <ac:spMk id="5" creationId="{000AFCCF-6FC3-33E7-BB99-F5BA2AF2055F}"/>
          </ac:spMkLst>
        </pc:spChg>
        <pc:spChg chg="add del mod">
          <ac:chgData name="Vanessa Msapenda" userId="2ab2da82-8a09-48b6-bd2d-abcad4ff4c1a" providerId="ADAL" clId="{E4697D69-022F-4650-8E77-2F06B47F5049}" dt="2023-05-10T09:10:22.552" v="6566" actId="478"/>
          <ac:spMkLst>
            <pc:docMk/>
            <pc:sldMk cId="3168351458" sldId="266"/>
            <ac:spMk id="7" creationId="{5455E63B-BE8E-8B67-5172-C1A71F1E3D64}"/>
          </ac:spMkLst>
        </pc:spChg>
        <pc:spChg chg="add del mod">
          <ac:chgData name="Vanessa Msapenda" userId="2ab2da82-8a09-48b6-bd2d-abcad4ff4c1a" providerId="ADAL" clId="{E4697D69-022F-4650-8E77-2F06B47F5049}" dt="2023-05-10T09:10:24.175" v="6567" actId="478"/>
          <ac:spMkLst>
            <pc:docMk/>
            <pc:sldMk cId="3168351458" sldId="266"/>
            <ac:spMk id="8" creationId="{64191652-D2C9-1CFA-64D4-1F4928075320}"/>
          </ac:spMkLst>
        </pc:spChg>
        <pc:spChg chg="add mod">
          <ac:chgData name="Vanessa Msapenda" userId="2ab2da82-8a09-48b6-bd2d-abcad4ff4c1a" providerId="ADAL" clId="{E4697D69-022F-4650-8E77-2F06B47F5049}" dt="2023-05-10T09:10:45.225" v="6616" actId="20577"/>
          <ac:spMkLst>
            <pc:docMk/>
            <pc:sldMk cId="3168351458" sldId="266"/>
            <ac:spMk id="9" creationId="{9F9D1759-683B-A520-65C8-5BB80A3780D3}"/>
          </ac:spMkLst>
        </pc:spChg>
        <pc:spChg chg="add del">
          <ac:chgData name="Vanessa Msapenda" userId="2ab2da82-8a09-48b6-bd2d-abcad4ff4c1a" providerId="ADAL" clId="{E4697D69-022F-4650-8E77-2F06B47F5049}" dt="2023-05-10T09:05:24.069" v="6466" actId="26606"/>
          <ac:spMkLst>
            <pc:docMk/>
            <pc:sldMk cId="3168351458" sldId="266"/>
            <ac:spMk id="12" creationId="{A4AC5506-6312-4701-8D3C-40187889A947}"/>
          </ac:spMkLst>
        </pc:spChg>
        <pc:spChg chg="add">
          <ac:chgData name="Vanessa Msapenda" userId="2ab2da82-8a09-48b6-bd2d-abcad4ff4c1a" providerId="ADAL" clId="{E4697D69-022F-4650-8E77-2F06B47F5049}" dt="2023-05-10T09:05:24.069" v="6466" actId="26606"/>
          <ac:spMkLst>
            <pc:docMk/>
            <pc:sldMk cId="3168351458" sldId="266"/>
            <ac:spMk id="17" creationId="{53B021B3-DE93-4AB7-8A18-CF5F1CED88B8}"/>
          </ac:spMkLst>
        </pc:spChg>
        <pc:spChg chg="add">
          <ac:chgData name="Vanessa Msapenda" userId="2ab2da82-8a09-48b6-bd2d-abcad4ff4c1a" providerId="ADAL" clId="{E4697D69-022F-4650-8E77-2F06B47F5049}" dt="2023-05-10T09:05:24.069" v="6466" actId="26606"/>
          <ac:spMkLst>
            <pc:docMk/>
            <pc:sldMk cId="3168351458" sldId="266"/>
            <ac:spMk id="19" creationId="{52D502E5-F6B4-4D58-B4AE-FC466FF15EE8}"/>
          </ac:spMkLst>
        </pc:spChg>
        <pc:spChg chg="add">
          <ac:chgData name="Vanessa Msapenda" userId="2ab2da82-8a09-48b6-bd2d-abcad4ff4c1a" providerId="ADAL" clId="{E4697D69-022F-4650-8E77-2F06B47F5049}" dt="2023-05-10T09:05:24.069" v="6466" actId="26606"/>
          <ac:spMkLst>
            <pc:docMk/>
            <pc:sldMk cId="3168351458" sldId="266"/>
            <ac:spMk id="21" creationId="{9DECDBF4-02B6-4BB4-B65B-B8107AD6A9E8}"/>
          </ac:spMkLst>
        </pc:spChg>
        <pc:graphicFrameChg chg="add del mod">
          <ac:chgData name="Vanessa Msapenda" userId="2ab2da82-8a09-48b6-bd2d-abcad4ff4c1a" providerId="ADAL" clId="{E4697D69-022F-4650-8E77-2F06B47F5049}" dt="2023-05-10T09:04:30.336" v="6461"/>
          <ac:graphicFrameMkLst>
            <pc:docMk/>
            <pc:sldMk cId="3168351458" sldId="266"/>
            <ac:graphicFrameMk id="4" creationId="{2950ED98-6E80-ABAC-C37B-8A2E86C103A5}"/>
          </ac:graphicFrameMkLst>
        </pc:graphicFrameChg>
        <pc:graphicFrameChg chg="add mod ord modGraphic">
          <ac:chgData name="Vanessa Msapenda" userId="2ab2da82-8a09-48b6-bd2d-abcad4ff4c1a" providerId="ADAL" clId="{E4697D69-022F-4650-8E77-2F06B47F5049}" dt="2023-05-10T09:05:24.069" v="6466" actId="26606"/>
          <ac:graphicFrameMkLst>
            <pc:docMk/>
            <pc:sldMk cId="3168351458" sldId="266"/>
            <ac:graphicFrameMk id="6" creationId="{CE67E75C-0256-720E-3723-DE47196297B7}"/>
          </ac:graphicFrameMkLst>
        </pc:graphicFrameChg>
      </pc:sldChg>
      <pc:sldChg chg="new del">
        <pc:chgData name="Vanessa Msapenda" userId="2ab2da82-8a09-48b6-bd2d-abcad4ff4c1a" providerId="ADAL" clId="{E4697D69-022F-4650-8E77-2F06B47F5049}" dt="2023-05-10T09:07:22.947" v="6469" actId="47"/>
        <pc:sldMkLst>
          <pc:docMk/>
          <pc:sldMk cId="2090369072" sldId="267"/>
        </pc:sldMkLst>
      </pc:sldChg>
      <pc:sldChg chg="add ord">
        <pc:chgData name="Vanessa Msapenda" userId="2ab2da82-8a09-48b6-bd2d-abcad4ff4c1a" providerId="ADAL" clId="{E4697D69-022F-4650-8E77-2F06B47F5049}" dt="2023-05-10T09:08:16.276" v="6507"/>
        <pc:sldMkLst>
          <pc:docMk/>
          <pc:sldMk cId="1658486704" sldId="276"/>
        </pc:sldMkLst>
      </pc:sldChg>
      <pc:sldChg chg="modSp new del mod">
        <pc:chgData name="Vanessa Msapenda" userId="2ab2da82-8a09-48b6-bd2d-abcad4ff4c1a" providerId="ADAL" clId="{E4697D69-022F-4650-8E77-2F06B47F5049}" dt="2023-05-10T09:08:59.550" v="6542" actId="2696"/>
        <pc:sldMkLst>
          <pc:docMk/>
          <pc:sldMk cId="1697890848" sldId="278"/>
        </pc:sldMkLst>
        <pc:spChg chg="mod">
          <ac:chgData name="Vanessa Msapenda" userId="2ab2da82-8a09-48b6-bd2d-abcad4ff4c1a" providerId="ADAL" clId="{E4697D69-022F-4650-8E77-2F06B47F5049}" dt="2023-05-10T09:07:56.104" v="6505" actId="20577"/>
          <ac:spMkLst>
            <pc:docMk/>
            <pc:sldMk cId="1697890848" sldId="278"/>
            <ac:spMk id="2" creationId="{A0740C59-744C-03E7-F981-EA5521B2F246}"/>
          </ac:spMkLst>
        </pc:spChg>
      </pc:sldChg>
      <pc:sldChg chg="del">
        <pc:chgData name="Vanessa Msapenda" userId="2ab2da82-8a09-48b6-bd2d-abcad4ff4c1a" providerId="ADAL" clId="{E4697D69-022F-4650-8E77-2F06B47F5049}" dt="2023-05-10T09:07:37.587" v="6470" actId="47"/>
        <pc:sldMkLst>
          <pc:docMk/>
          <pc:sldMk cId="1878207001" sldId="278"/>
        </pc:sldMkLst>
      </pc:sldChg>
      <pc:sldChg chg="modSp mod">
        <pc:chgData name="Vanessa Msapenda" userId="2ab2da82-8a09-48b6-bd2d-abcad4ff4c1a" providerId="ADAL" clId="{E4697D69-022F-4650-8E77-2F06B47F5049}" dt="2023-05-10T09:09:02.984" v="6543" actId="1076"/>
        <pc:sldMkLst>
          <pc:docMk/>
          <pc:sldMk cId="2938803177" sldId="279"/>
        </pc:sldMkLst>
        <pc:spChg chg="mod">
          <ac:chgData name="Vanessa Msapenda" userId="2ab2da82-8a09-48b6-bd2d-abcad4ff4c1a" providerId="ADAL" clId="{E4697D69-022F-4650-8E77-2F06B47F5049}" dt="2023-05-10T09:08:55.603" v="6541" actId="27636"/>
          <ac:spMkLst>
            <pc:docMk/>
            <pc:sldMk cId="2938803177" sldId="279"/>
            <ac:spMk id="3" creationId="{5B69C4DF-F431-E18B-A501-04A380474EF8}"/>
          </ac:spMkLst>
        </pc:spChg>
        <pc:spChg chg="mod">
          <ac:chgData name="Vanessa Msapenda" userId="2ab2da82-8a09-48b6-bd2d-abcad4ff4c1a" providerId="ADAL" clId="{E4697D69-022F-4650-8E77-2F06B47F5049}" dt="2023-05-10T09:09:02.984" v="6543" actId="1076"/>
          <ac:spMkLst>
            <pc:docMk/>
            <pc:sldMk cId="2938803177" sldId="279"/>
            <ac:spMk id="5" creationId="{86141554-5842-2E95-B7A3-40C6A5C56A94}"/>
          </ac:spMkLst>
        </pc:spChg>
      </pc:sldChg>
      <pc:sldChg chg="del">
        <pc:chgData name="Vanessa Msapenda" userId="2ab2da82-8a09-48b6-bd2d-abcad4ff4c1a" providerId="ADAL" clId="{E4697D69-022F-4650-8E77-2F06B47F5049}" dt="2023-05-10T08:53:28.338" v="6334" actId="47"/>
        <pc:sldMkLst>
          <pc:docMk/>
          <pc:sldMk cId="1658486704" sldId="280"/>
        </pc:sldMkLst>
      </pc:sldChg>
      <pc:sldChg chg="del">
        <pc:chgData name="Vanessa Msapenda" userId="2ab2da82-8a09-48b6-bd2d-abcad4ff4c1a" providerId="ADAL" clId="{E4697D69-022F-4650-8E77-2F06B47F5049}" dt="2023-05-10T08:53:29.342" v="6335" actId="47"/>
        <pc:sldMkLst>
          <pc:docMk/>
          <pc:sldMk cId="1390910278" sldId="281"/>
        </pc:sldMkLst>
      </pc:sldChg>
      <pc:sldMasterChg chg="delSldLayout">
        <pc:chgData name="Vanessa Msapenda" userId="2ab2da82-8a09-48b6-bd2d-abcad4ff4c1a" providerId="ADAL" clId="{E4697D69-022F-4650-8E77-2F06B47F5049}" dt="2023-05-10T08:53:29.342" v="6335" actId="47"/>
        <pc:sldMasterMkLst>
          <pc:docMk/>
          <pc:sldMasterMk cId="1437806012" sldId="2147483684"/>
        </pc:sldMasterMkLst>
        <pc:sldLayoutChg chg="del">
          <pc:chgData name="Vanessa Msapenda" userId="2ab2da82-8a09-48b6-bd2d-abcad4ff4c1a" providerId="ADAL" clId="{E4697D69-022F-4650-8E77-2F06B47F5049}" dt="2023-05-10T08:53:29.342" v="6335" actId="47"/>
          <pc:sldLayoutMkLst>
            <pc:docMk/>
            <pc:sldMasterMk cId="1437806012" sldId="2147483684"/>
            <pc:sldLayoutMk cId="2843319638" sldId="2147483687"/>
          </pc:sldLayoutMkLst>
        </pc:sldLayoutChg>
      </pc:sldMasterChg>
    </pc:docChg>
  </pc:docChgLst>
  <pc:docChgLst>
    <pc:chgData name="Vanessa Msapenda" userId="S::vanessa.msapenda@anglicarewa.org.au::2ab2da82-8a09-48b6-bd2d-abcad4ff4c1a" providerId="AD" clId="Web-{7A6B646F-B61D-48CD-8021-AB41B78DF05B}"/>
    <pc:docChg chg="addSld modSld">
      <pc:chgData name="Vanessa Msapenda" userId="S::vanessa.msapenda@anglicarewa.org.au::2ab2da82-8a09-48b6-bd2d-abcad4ff4c1a" providerId="AD" clId="Web-{7A6B646F-B61D-48CD-8021-AB41B78DF05B}" dt="2023-03-13T09:09:03.082" v="53"/>
      <pc:docMkLst>
        <pc:docMk/>
      </pc:docMkLst>
      <pc:sldChg chg="addSp delSp modSp">
        <pc:chgData name="Vanessa Msapenda" userId="S::vanessa.msapenda@anglicarewa.org.au::2ab2da82-8a09-48b6-bd2d-abcad4ff4c1a" providerId="AD" clId="Web-{7A6B646F-B61D-48CD-8021-AB41B78DF05B}" dt="2023-03-13T09:08:45.082" v="49" actId="20577"/>
        <pc:sldMkLst>
          <pc:docMk/>
          <pc:sldMk cId="1448591206" sldId="256"/>
        </pc:sldMkLst>
        <pc:spChg chg="mod">
          <ac:chgData name="Vanessa Msapenda" userId="S::vanessa.msapenda@anglicarewa.org.au::2ab2da82-8a09-48b6-bd2d-abcad4ff4c1a" providerId="AD" clId="Web-{7A6B646F-B61D-48CD-8021-AB41B78DF05B}" dt="2023-03-13T09:02:01.505" v="19" actId="20577"/>
          <ac:spMkLst>
            <pc:docMk/>
            <pc:sldMk cId="1448591206" sldId="256"/>
            <ac:spMk id="6" creationId="{937BC0AB-9AF4-AA6B-3DFF-79116FC4565E}"/>
          </ac:spMkLst>
        </pc:spChg>
        <pc:spChg chg="mod">
          <ac:chgData name="Vanessa Msapenda" userId="S::vanessa.msapenda@anglicarewa.org.au::2ab2da82-8a09-48b6-bd2d-abcad4ff4c1a" providerId="AD" clId="Web-{7A6B646F-B61D-48CD-8021-AB41B78DF05B}" dt="2023-03-13T09:02:05.943" v="25" actId="1076"/>
          <ac:spMkLst>
            <pc:docMk/>
            <pc:sldMk cId="1448591206" sldId="256"/>
            <ac:spMk id="20" creationId="{B94F42FA-5B6E-1811-C513-06C5C7F7D35E}"/>
          </ac:spMkLst>
        </pc:spChg>
        <pc:spChg chg="add del mod">
          <ac:chgData name="Vanessa Msapenda" userId="S::vanessa.msapenda@anglicarewa.org.au::2ab2da82-8a09-48b6-bd2d-abcad4ff4c1a" providerId="AD" clId="Web-{7A6B646F-B61D-48CD-8021-AB41B78DF05B}" dt="2023-03-13T09:02:05.068" v="24"/>
          <ac:spMkLst>
            <pc:docMk/>
            <pc:sldMk cId="1448591206" sldId="256"/>
            <ac:spMk id="33" creationId="{CB66D8A1-3680-26FD-01B9-CE02F9455604}"/>
          </ac:spMkLst>
        </pc:spChg>
        <pc:spChg chg="add del mod">
          <ac:chgData name="Vanessa Msapenda" userId="S::vanessa.msapenda@anglicarewa.org.au::2ab2da82-8a09-48b6-bd2d-abcad4ff4c1a" providerId="AD" clId="Web-{7A6B646F-B61D-48CD-8021-AB41B78DF05B}" dt="2023-03-13T09:00:54.175" v="16"/>
          <ac:spMkLst>
            <pc:docMk/>
            <pc:sldMk cId="1448591206" sldId="256"/>
            <ac:spMk id="37" creationId="{5BA02DC7-84FB-2B3D-00B0-CF7E634F0B77}"/>
          </ac:spMkLst>
        </pc:spChg>
        <pc:spChg chg="mod">
          <ac:chgData name="Vanessa Msapenda" userId="S::vanessa.msapenda@anglicarewa.org.au::2ab2da82-8a09-48b6-bd2d-abcad4ff4c1a" providerId="AD" clId="Web-{7A6B646F-B61D-48CD-8021-AB41B78DF05B}" dt="2023-03-13T09:08:45.082" v="49" actId="20577"/>
          <ac:spMkLst>
            <pc:docMk/>
            <pc:sldMk cId="1448591206" sldId="256"/>
            <ac:spMk id="54" creationId="{123BA9BA-E9A5-72E5-A606-561787044165}"/>
          </ac:spMkLst>
        </pc:spChg>
      </pc:sldChg>
      <pc:sldChg chg="addSp delSp modSp add replId">
        <pc:chgData name="Vanessa Msapenda" userId="S::vanessa.msapenda@anglicarewa.org.au::2ab2da82-8a09-48b6-bd2d-abcad4ff4c1a" providerId="AD" clId="Web-{7A6B646F-B61D-48CD-8021-AB41B78DF05B}" dt="2023-03-13T09:09:03.082" v="53"/>
        <pc:sldMkLst>
          <pc:docMk/>
          <pc:sldMk cId="2447760836" sldId="257"/>
        </pc:sldMkLst>
        <pc:spChg chg="del">
          <ac:chgData name="Vanessa Msapenda" userId="S::vanessa.msapenda@anglicarewa.org.au::2ab2da82-8a09-48b6-bd2d-abcad4ff4c1a" providerId="AD" clId="Web-{7A6B646F-B61D-48CD-8021-AB41B78DF05B}" dt="2023-03-13T09:08:54.051" v="50"/>
          <ac:spMkLst>
            <pc:docMk/>
            <pc:sldMk cId="2447760836" sldId="257"/>
            <ac:spMk id="2" creationId="{1C4807E1-0FAB-9704-97D6-9755EED9D726}"/>
          </ac:spMkLst>
        </pc:spChg>
        <pc:spChg chg="del">
          <ac:chgData name="Vanessa Msapenda" userId="S::vanessa.msapenda@anglicarewa.org.au::2ab2da82-8a09-48b6-bd2d-abcad4ff4c1a" providerId="AD" clId="Web-{7A6B646F-B61D-48CD-8021-AB41B78DF05B}" dt="2023-03-13T09:08:56.801" v="51"/>
          <ac:spMkLst>
            <pc:docMk/>
            <pc:sldMk cId="2447760836" sldId="257"/>
            <ac:spMk id="5" creationId="{28433A68-6F5F-7315-4345-F32DC9A154A8}"/>
          </ac:spMkLst>
        </pc:spChg>
        <pc:grpChg chg="add del">
          <ac:chgData name="Vanessa Msapenda" userId="S::vanessa.msapenda@anglicarewa.org.au::2ab2da82-8a09-48b6-bd2d-abcad4ff4c1a" providerId="AD" clId="Web-{7A6B646F-B61D-48CD-8021-AB41B78DF05B}" dt="2023-03-13T09:09:03.082" v="53"/>
          <ac:grpSpMkLst>
            <pc:docMk/>
            <pc:sldMk cId="2447760836" sldId="257"/>
            <ac:grpSpMk id="4" creationId="{9BF276D2-4D5F-4C21-F1D1-56986BE78FC5}"/>
          </ac:grpSpMkLst>
        </pc:grpChg>
        <pc:cxnChg chg="mod">
          <ac:chgData name="Vanessa Msapenda" userId="S::vanessa.msapenda@anglicarewa.org.au::2ab2da82-8a09-48b6-bd2d-abcad4ff4c1a" providerId="AD" clId="Web-{7A6B646F-B61D-48CD-8021-AB41B78DF05B}" dt="2023-03-13T09:08:56.801" v="51"/>
          <ac:cxnSpMkLst>
            <pc:docMk/>
            <pc:sldMk cId="2447760836" sldId="257"/>
            <ac:cxnSpMk id="39" creationId="{00778720-30F2-F31C-1E73-7B43A84C36EA}"/>
          </ac:cxnSpMkLst>
        </pc:cxnChg>
      </pc:sldChg>
    </pc:docChg>
  </pc:docChgLst>
  <pc:docChgLst>
    <pc:chgData name="Vanessa Msapenda" userId="S::vanessa.msapenda@anglicarewa.org.au::2ab2da82-8a09-48b6-bd2d-abcad4ff4c1a" providerId="AD" clId="Web-{0EE94447-635A-4DD0-9161-03E42F4FAC2D}"/>
    <pc:docChg chg="modSld">
      <pc:chgData name="Vanessa Msapenda" userId="S::vanessa.msapenda@anglicarewa.org.au::2ab2da82-8a09-48b6-bd2d-abcad4ff4c1a" providerId="AD" clId="Web-{0EE94447-635A-4DD0-9161-03E42F4FAC2D}" dt="2023-05-11T00:03:01.618" v="143" actId="20577"/>
      <pc:docMkLst>
        <pc:docMk/>
      </pc:docMkLst>
      <pc:sldChg chg="modSp">
        <pc:chgData name="Vanessa Msapenda" userId="S::vanessa.msapenda@anglicarewa.org.au::2ab2da82-8a09-48b6-bd2d-abcad4ff4c1a" providerId="AD" clId="Web-{0EE94447-635A-4DD0-9161-03E42F4FAC2D}" dt="2023-05-11T00:03:01.618" v="143" actId="20577"/>
        <pc:sldMkLst>
          <pc:docMk/>
          <pc:sldMk cId="3296125860" sldId="265"/>
        </pc:sldMkLst>
        <pc:spChg chg="mod">
          <ac:chgData name="Vanessa Msapenda" userId="S::vanessa.msapenda@anglicarewa.org.au::2ab2da82-8a09-48b6-bd2d-abcad4ff4c1a" providerId="AD" clId="Web-{0EE94447-635A-4DD0-9161-03E42F4FAC2D}" dt="2023-05-11T00:03:01.618" v="143" actId="20577"/>
          <ac:spMkLst>
            <pc:docMk/>
            <pc:sldMk cId="3296125860" sldId="265"/>
            <ac:spMk id="10" creationId="{D55DB125-CC34-1D31-014A-99DFC56765C6}"/>
          </ac:spMkLst>
        </pc:spChg>
      </pc:sldChg>
    </pc:docChg>
  </pc:docChgLst>
  <pc:docChgLst>
    <pc:chgData name="Vanessa Msapenda" userId="2ab2da82-8a09-48b6-bd2d-abcad4ff4c1a" providerId="ADAL" clId="{0B2376C7-BC03-4562-A9BF-198C5EA55736}"/>
    <pc:docChg chg="undo custSel addSld delSld modSld">
      <pc:chgData name="Vanessa Msapenda" userId="2ab2da82-8a09-48b6-bd2d-abcad4ff4c1a" providerId="ADAL" clId="{0B2376C7-BC03-4562-A9BF-198C5EA55736}" dt="2023-06-08T02:26:27.936" v="116" actId="313"/>
      <pc:docMkLst>
        <pc:docMk/>
      </pc:docMkLst>
      <pc:sldChg chg="addSp modSp mod">
        <pc:chgData name="Vanessa Msapenda" userId="2ab2da82-8a09-48b6-bd2d-abcad4ff4c1a" providerId="ADAL" clId="{0B2376C7-BC03-4562-A9BF-198C5EA55736}" dt="2023-06-07T05:54:43.939" v="13" actId="207"/>
        <pc:sldMkLst>
          <pc:docMk/>
          <pc:sldMk cId="1448591206" sldId="256"/>
        </pc:sldMkLst>
        <pc:spChg chg="mod">
          <ac:chgData name="Vanessa Msapenda" userId="2ab2da82-8a09-48b6-bd2d-abcad4ff4c1a" providerId="ADAL" clId="{0B2376C7-BC03-4562-A9BF-198C5EA55736}" dt="2023-06-07T05:54:43.939" v="13" actId="207"/>
          <ac:spMkLst>
            <pc:docMk/>
            <pc:sldMk cId="1448591206" sldId="256"/>
            <ac:spMk id="94" creationId="{3E4A0BFE-987F-CC44-3156-5AA13C11CF13}"/>
          </ac:spMkLst>
        </pc:spChg>
        <pc:spChg chg="mod">
          <ac:chgData name="Vanessa Msapenda" userId="2ab2da82-8a09-48b6-bd2d-abcad4ff4c1a" providerId="ADAL" clId="{0B2376C7-BC03-4562-A9BF-198C5EA55736}" dt="2023-06-07T05:53:31.646" v="2" actId="1076"/>
          <ac:spMkLst>
            <pc:docMk/>
            <pc:sldMk cId="1448591206" sldId="256"/>
            <ac:spMk id="96" creationId="{D5E585ED-BEE2-7180-2F18-C99979BEB102}"/>
          </ac:spMkLst>
        </pc:spChg>
        <pc:cxnChg chg="add mod">
          <ac:chgData name="Vanessa Msapenda" userId="2ab2da82-8a09-48b6-bd2d-abcad4ff4c1a" providerId="ADAL" clId="{0B2376C7-BC03-4562-A9BF-198C5EA55736}" dt="2023-06-07T05:54:10.437" v="11" actId="14100"/>
          <ac:cxnSpMkLst>
            <pc:docMk/>
            <pc:sldMk cId="1448591206" sldId="256"/>
            <ac:cxnSpMk id="33" creationId="{E0592B84-E4C4-BAD2-1850-1B44F3A2392C}"/>
          </ac:cxnSpMkLst>
        </pc:cxnChg>
        <pc:cxnChg chg="mod">
          <ac:chgData name="Vanessa Msapenda" userId="2ab2da82-8a09-48b6-bd2d-abcad4ff4c1a" providerId="ADAL" clId="{0B2376C7-BC03-4562-A9BF-198C5EA55736}" dt="2023-06-07T05:53:53.883" v="7" actId="14100"/>
          <ac:cxnSpMkLst>
            <pc:docMk/>
            <pc:sldMk cId="1448591206" sldId="256"/>
            <ac:cxnSpMk id="34" creationId="{F4B926DE-616E-5B45-5924-BA12DBEEC4D3}"/>
          </ac:cxnSpMkLst>
        </pc:cxnChg>
      </pc:sldChg>
      <pc:sldChg chg="modSp mod">
        <pc:chgData name="Vanessa Msapenda" userId="2ab2da82-8a09-48b6-bd2d-abcad4ff4c1a" providerId="ADAL" clId="{0B2376C7-BC03-4562-A9BF-198C5EA55736}" dt="2023-06-08T02:26:27.936" v="116" actId="313"/>
        <pc:sldMkLst>
          <pc:docMk/>
          <pc:sldMk cId="3507571957" sldId="258"/>
        </pc:sldMkLst>
        <pc:spChg chg="mod">
          <ac:chgData name="Vanessa Msapenda" userId="2ab2da82-8a09-48b6-bd2d-abcad4ff4c1a" providerId="ADAL" clId="{0B2376C7-BC03-4562-A9BF-198C5EA55736}" dt="2023-06-08T02:26:27.936" v="116" actId="313"/>
          <ac:spMkLst>
            <pc:docMk/>
            <pc:sldMk cId="3507571957" sldId="258"/>
            <ac:spMk id="3" creationId="{5B69C4DF-F431-E18B-A501-04A380474EF8}"/>
          </ac:spMkLst>
        </pc:spChg>
      </pc:sldChg>
      <pc:sldChg chg="modSp mod">
        <pc:chgData name="Vanessa Msapenda" userId="2ab2da82-8a09-48b6-bd2d-abcad4ff4c1a" providerId="ADAL" clId="{0B2376C7-BC03-4562-A9BF-198C5EA55736}" dt="2023-06-08T01:09:40.544" v="106" actId="20577"/>
        <pc:sldMkLst>
          <pc:docMk/>
          <pc:sldMk cId="3363940554" sldId="259"/>
        </pc:sldMkLst>
        <pc:spChg chg="mod">
          <ac:chgData name="Vanessa Msapenda" userId="2ab2da82-8a09-48b6-bd2d-abcad4ff4c1a" providerId="ADAL" clId="{0B2376C7-BC03-4562-A9BF-198C5EA55736}" dt="2023-06-08T01:09:40.544" v="106" actId="20577"/>
          <ac:spMkLst>
            <pc:docMk/>
            <pc:sldMk cId="3363940554" sldId="259"/>
            <ac:spMk id="3" creationId="{86623C0A-6F03-E587-FD60-4C0B0E853777}"/>
          </ac:spMkLst>
        </pc:spChg>
      </pc:sldChg>
      <pc:sldChg chg="addSp modSp new mod">
        <pc:chgData name="Vanessa Msapenda" userId="2ab2da82-8a09-48b6-bd2d-abcad4ff4c1a" providerId="ADAL" clId="{0B2376C7-BC03-4562-A9BF-198C5EA55736}" dt="2023-06-08T01:08:32.844" v="80" actId="1076"/>
        <pc:sldMkLst>
          <pc:docMk/>
          <pc:sldMk cId="435923271" sldId="280"/>
        </pc:sldMkLst>
        <pc:picChg chg="add mod">
          <ac:chgData name="Vanessa Msapenda" userId="2ab2da82-8a09-48b6-bd2d-abcad4ff4c1a" providerId="ADAL" clId="{0B2376C7-BC03-4562-A9BF-198C5EA55736}" dt="2023-06-08T01:08:32.844" v="80" actId="1076"/>
          <ac:picMkLst>
            <pc:docMk/>
            <pc:sldMk cId="435923271" sldId="280"/>
            <ac:picMk id="3" creationId="{A4DB93A6-9513-E0D9-289A-B38FD929E460}"/>
          </ac:picMkLst>
        </pc:picChg>
      </pc:sldChg>
      <pc:sldChg chg="addSp delSp modSp new del">
        <pc:chgData name="Vanessa Msapenda" userId="2ab2da82-8a09-48b6-bd2d-abcad4ff4c1a" providerId="ADAL" clId="{0B2376C7-BC03-4562-A9BF-198C5EA55736}" dt="2023-06-08T01:03:54.387" v="20" actId="2696"/>
        <pc:sldMkLst>
          <pc:docMk/>
          <pc:sldMk cId="2211430167" sldId="281"/>
        </pc:sldMkLst>
        <pc:spChg chg="add del mod">
          <ac:chgData name="Vanessa Msapenda" userId="2ab2da82-8a09-48b6-bd2d-abcad4ff4c1a" providerId="ADAL" clId="{0B2376C7-BC03-4562-A9BF-198C5EA55736}" dt="2023-06-08T01:03:50.451" v="19"/>
          <ac:spMkLst>
            <pc:docMk/>
            <pc:sldMk cId="2211430167" sldId="281"/>
            <ac:spMk id="5" creationId="{B5A85228-9B50-A22F-1051-086BB79B694F}"/>
          </ac:spMkLst>
        </pc:spChg>
        <pc:graphicFrameChg chg="add del mod">
          <ac:chgData name="Vanessa Msapenda" userId="2ab2da82-8a09-48b6-bd2d-abcad4ff4c1a" providerId="ADAL" clId="{0B2376C7-BC03-4562-A9BF-198C5EA55736}" dt="2023-06-08T01:03:50.451" v="19"/>
          <ac:graphicFrameMkLst>
            <pc:docMk/>
            <pc:sldMk cId="2211430167" sldId="281"/>
            <ac:graphicFrameMk id="2" creationId="{C427C295-B079-DC1B-759F-C008E88ABE55}"/>
          </ac:graphicFrameMkLst>
        </pc:graphicFrameChg>
        <pc:graphicFrameChg chg="add del mod">
          <ac:chgData name="Vanessa Msapenda" userId="2ab2da82-8a09-48b6-bd2d-abcad4ff4c1a" providerId="ADAL" clId="{0B2376C7-BC03-4562-A9BF-198C5EA55736}" dt="2023-06-08T01:03:50.451" v="19"/>
          <ac:graphicFrameMkLst>
            <pc:docMk/>
            <pc:sldMk cId="2211430167" sldId="281"/>
            <ac:graphicFrameMk id="3" creationId="{55E69732-8653-E2DE-C124-D14403FCFB5A}"/>
          </ac:graphicFrameMkLst>
        </pc:graphicFrameChg>
        <pc:graphicFrameChg chg="add del mod">
          <ac:chgData name="Vanessa Msapenda" userId="2ab2da82-8a09-48b6-bd2d-abcad4ff4c1a" providerId="ADAL" clId="{0B2376C7-BC03-4562-A9BF-198C5EA55736}" dt="2023-06-08T01:03:50.451" v="19"/>
          <ac:graphicFrameMkLst>
            <pc:docMk/>
            <pc:sldMk cId="2211430167" sldId="281"/>
            <ac:graphicFrameMk id="4" creationId="{25B518BD-B368-995D-675B-5771674F1E01}"/>
          </ac:graphicFrameMkLst>
        </pc:graphicFrameChg>
      </pc:sldChg>
      <pc:sldChg chg="addSp modSp new mod">
        <pc:chgData name="Vanessa Msapenda" userId="2ab2da82-8a09-48b6-bd2d-abcad4ff4c1a" providerId="ADAL" clId="{0B2376C7-BC03-4562-A9BF-198C5EA55736}" dt="2023-06-08T01:08:28.789" v="78" actId="14100"/>
        <pc:sldMkLst>
          <pc:docMk/>
          <pc:sldMk cId="3967000204" sldId="281"/>
        </pc:sldMkLst>
        <pc:picChg chg="add mod modCrop">
          <ac:chgData name="Vanessa Msapenda" userId="2ab2da82-8a09-48b6-bd2d-abcad4ff4c1a" providerId="ADAL" clId="{0B2376C7-BC03-4562-A9BF-198C5EA55736}" dt="2023-06-08T01:08:28.789" v="78" actId="14100"/>
          <ac:picMkLst>
            <pc:docMk/>
            <pc:sldMk cId="3967000204" sldId="281"/>
            <ac:picMk id="3" creationId="{6E21E8B5-5998-9E71-4C99-B76AD959DC69}"/>
          </ac:picMkLst>
        </pc:picChg>
      </pc:sldChg>
      <pc:sldChg chg="modSp mod">
        <pc:chgData name="Vanessa Msapenda" userId="2ab2da82-8a09-48b6-bd2d-abcad4ff4c1a" providerId="ADAL" clId="{0B2376C7-BC03-4562-A9BF-198C5EA55736}" dt="2023-06-08T01:07:58.344" v="73" actId="20577"/>
        <pc:sldMkLst>
          <pc:docMk/>
          <pc:sldMk cId="3675232233" sldId="282"/>
        </pc:sldMkLst>
        <pc:spChg chg="mod">
          <ac:chgData name="Vanessa Msapenda" userId="2ab2da82-8a09-48b6-bd2d-abcad4ff4c1a" providerId="ADAL" clId="{0B2376C7-BC03-4562-A9BF-198C5EA55736}" dt="2023-06-08T01:07:58.344" v="73" actId="20577"/>
          <ac:spMkLst>
            <pc:docMk/>
            <pc:sldMk cId="3675232233" sldId="282"/>
            <ac:spMk id="5" creationId="{86141554-5842-2E95-B7A3-40C6A5C56A9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4FC24-DF4E-4B14-BAC5-EE69B0DB17A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A6DEE-D20F-4250-ACCF-266AA33A56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4366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0DC55-C113-CE4C-9A6E-38A949F882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71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0DC55-C113-CE4C-9A6E-38A949F882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09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37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363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8263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553A61F-5D21-2916-B9E6-FC71462BAB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13987" y="8905644"/>
            <a:ext cx="2880360" cy="51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rgbClr val="58595B"/>
                </a:solidFill>
                <a:latin typeface="Century Gothic" panose="020B0502020202020204" pitchFamily="34" charset="0"/>
              </a:defRPr>
            </a:lvl1pPr>
          </a:lstStyle>
          <a:p>
            <a:fld id="{6ED58FD9-2B03-5542-8F6E-FDFB713EF5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25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436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1745"/>
            </a:lvl1pPr>
            <a:lvl2pPr marL="332330" indent="0" algn="ctr">
              <a:buNone/>
              <a:defRPr sz="1454"/>
            </a:lvl2pPr>
            <a:lvl3pPr marL="664660" indent="0" algn="ctr">
              <a:buNone/>
              <a:defRPr sz="1308"/>
            </a:lvl3pPr>
            <a:lvl4pPr marL="996990" indent="0" algn="ctr">
              <a:buNone/>
              <a:defRPr sz="1163"/>
            </a:lvl4pPr>
            <a:lvl5pPr marL="1329319" indent="0" algn="ctr">
              <a:buNone/>
              <a:defRPr sz="1163"/>
            </a:lvl5pPr>
            <a:lvl6pPr marL="1661649" indent="0" algn="ctr">
              <a:buNone/>
              <a:defRPr sz="1163"/>
            </a:lvl6pPr>
            <a:lvl7pPr marL="1993979" indent="0" algn="ctr">
              <a:buNone/>
              <a:defRPr sz="1163"/>
            </a:lvl7pPr>
            <a:lvl8pPr marL="2326309" indent="0" algn="ctr">
              <a:buNone/>
              <a:defRPr sz="1163"/>
            </a:lvl8pPr>
            <a:lvl9pPr marL="2658639" indent="0" algn="ctr">
              <a:buNone/>
              <a:defRPr sz="116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21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770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448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042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432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449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792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815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360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BF20C-777B-48D2-947B-532ACD0A573A}" type="datetimeFigureOut">
              <a:rPr lang="en-AU" smtClean="0"/>
              <a:t>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08642-92C7-40B0-B21A-76C336201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496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80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dt="0"/>
  <p:txStyles>
    <p:titleStyle>
      <a:lvl1pPr algn="l" defTabSz="128009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22" indent="-320022" algn="l" defTabSz="128009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19" kern="1200">
          <a:solidFill>
            <a:schemeClr val="tx1"/>
          </a:solidFill>
          <a:latin typeface="+mn-lt"/>
          <a:ea typeface="+mn-ea"/>
          <a:cs typeface="+mn-cs"/>
        </a:defRPr>
      </a:lvl1pPr>
      <a:lvl2pPr marL="960067" indent="-320022" algn="l" defTabSz="128009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59" kern="1200">
          <a:solidFill>
            <a:schemeClr val="tx1"/>
          </a:solidFill>
          <a:latin typeface="+mn-lt"/>
          <a:ea typeface="+mn-ea"/>
          <a:cs typeface="+mn-cs"/>
        </a:defRPr>
      </a:lvl2pPr>
      <a:lvl3pPr marL="1600112" indent="-320022" algn="l" defTabSz="128009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3pPr>
      <a:lvl4pPr marL="2240158" indent="-320022" algn="l" defTabSz="128009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4pPr>
      <a:lvl5pPr marL="2880203" indent="-320022" algn="l" defTabSz="128009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5pPr>
      <a:lvl6pPr marL="3520247" indent="-320022" algn="l" defTabSz="128009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6pPr>
      <a:lvl7pPr marL="4160291" indent="-320022" algn="l" defTabSz="128009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7pPr>
      <a:lvl8pPr marL="4800336" indent="-320022" algn="l" defTabSz="128009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8pPr>
      <a:lvl9pPr marL="5440381" indent="-320022" algn="l" defTabSz="128009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090" rtl="0" eaLnBrk="1" latinLnBrk="0" hangingPunct="1">
        <a:defRPr sz="2519" kern="1200">
          <a:solidFill>
            <a:schemeClr val="tx1"/>
          </a:solidFill>
          <a:latin typeface="+mn-lt"/>
          <a:ea typeface="+mn-ea"/>
          <a:cs typeface="+mn-cs"/>
        </a:defRPr>
      </a:lvl1pPr>
      <a:lvl2pPr marL="640045" algn="l" defTabSz="1280090" rtl="0" eaLnBrk="1" latinLnBrk="0" hangingPunct="1"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280090" algn="l" defTabSz="1280090" rtl="0" eaLnBrk="1" latinLnBrk="0" hangingPunct="1">
        <a:defRPr sz="2519" kern="1200">
          <a:solidFill>
            <a:schemeClr val="tx1"/>
          </a:solidFill>
          <a:latin typeface="+mn-lt"/>
          <a:ea typeface="+mn-ea"/>
          <a:cs typeface="+mn-cs"/>
        </a:defRPr>
      </a:lvl3pPr>
      <a:lvl4pPr marL="1920135" algn="l" defTabSz="1280090" rtl="0" eaLnBrk="1" latinLnBrk="0" hangingPunct="1">
        <a:defRPr sz="2519" kern="1200">
          <a:solidFill>
            <a:schemeClr val="tx1"/>
          </a:solidFill>
          <a:latin typeface="+mn-lt"/>
          <a:ea typeface="+mn-ea"/>
          <a:cs typeface="+mn-cs"/>
        </a:defRPr>
      </a:lvl4pPr>
      <a:lvl5pPr marL="2560180" algn="l" defTabSz="1280090" rtl="0" eaLnBrk="1" latinLnBrk="0" hangingPunct="1">
        <a:defRPr sz="2519" kern="1200">
          <a:solidFill>
            <a:schemeClr val="tx1"/>
          </a:solidFill>
          <a:latin typeface="+mn-lt"/>
          <a:ea typeface="+mn-ea"/>
          <a:cs typeface="+mn-cs"/>
        </a:defRPr>
      </a:lvl5pPr>
      <a:lvl6pPr marL="3200224" algn="l" defTabSz="1280090" rtl="0" eaLnBrk="1" latinLnBrk="0" hangingPunct="1">
        <a:defRPr sz="2519" kern="1200">
          <a:solidFill>
            <a:schemeClr val="tx1"/>
          </a:solidFill>
          <a:latin typeface="+mn-lt"/>
          <a:ea typeface="+mn-ea"/>
          <a:cs typeface="+mn-cs"/>
        </a:defRPr>
      </a:lvl6pPr>
      <a:lvl7pPr marL="3840269" algn="l" defTabSz="1280090" rtl="0" eaLnBrk="1" latinLnBrk="0" hangingPunct="1">
        <a:defRPr sz="2519" kern="1200">
          <a:solidFill>
            <a:schemeClr val="tx1"/>
          </a:solidFill>
          <a:latin typeface="+mn-lt"/>
          <a:ea typeface="+mn-ea"/>
          <a:cs typeface="+mn-cs"/>
        </a:defRPr>
      </a:lvl7pPr>
      <a:lvl8pPr marL="4480314" algn="l" defTabSz="1280090" rtl="0" eaLnBrk="1" latinLnBrk="0" hangingPunct="1">
        <a:defRPr sz="2519" kern="1200">
          <a:solidFill>
            <a:schemeClr val="tx1"/>
          </a:solidFill>
          <a:latin typeface="+mn-lt"/>
          <a:ea typeface="+mn-ea"/>
          <a:cs typeface="+mn-cs"/>
        </a:defRPr>
      </a:lvl8pPr>
      <a:lvl9pPr marL="5120359" algn="l" defTabSz="1280090" rtl="0" eaLnBrk="1" latinLnBrk="0" hangingPunct="1">
        <a:defRPr sz="2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4B926DE-616E-5B45-5924-BA12DBEEC4D3}"/>
              </a:ext>
            </a:extLst>
          </p:cNvPr>
          <p:cNvCxnSpPr>
            <a:cxnSpLocks/>
          </p:cNvCxnSpPr>
          <p:nvPr/>
        </p:nvCxnSpPr>
        <p:spPr>
          <a:xfrm>
            <a:off x="6864741" y="2542525"/>
            <a:ext cx="6359" cy="5512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0592B84-E4C4-BAD2-1850-1B44F3A2392C}"/>
              </a:ext>
            </a:extLst>
          </p:cNvPr>
          <p:cNvCxnSpPr>
            <a:cxnSpLocks/>
          </p:cNvCxnSpPr>
          <p:nvPr/>
        </p:nvCxnSpPr>
        <p:spPr>
          <a:xfrm>
            <a:off x="6377997" y="8055416"/>
            <a:ext cx="5126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8433A68-6F5F-7315-4345-F32DC9A154A8}"/>
              </a:ext>
            </a:extLst>
          </p:cNvPr>
          <p:cNvSpPr/>
          <p:nvPr/>
        </p:nvSpPr>
        <p:spPr>
          <a:xfrm>
            <a:off x="3244591" y="1897634"/>
            <a:ext cx="3155806" cy="1335545"/>
          </a:xfrm>
          <a:prstGeom prst="roundRect">
            <a:avLst/>
          </a:prstGeom>
          <a:gradFill flip="none" rotWithShape="1">
            <a:gsLst>
              <a:gs pos="0">
                <a:srgbClr val="F4898F">
                  <a:tint val="66000"/>
                  <a:satMod val="160000"/>
                </a:srgbClr>
              </a:gs>
              <a:gs pos="50000">
                <a:srgbClr val="F4898F">
                  <a:tint val="44500"/>
                  <a:satMod val="160000"/>
                </a:srgbClr>
              </a:gs>
              <a:gs pos="100000">
                <a:srgbClr val="F4898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10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37BC0AB-9AF4-AA6B-3DFF-79116FC4565E}"/>
              </a:ext>
            </a:extLst>
          </p:cNvPr>
          <p:cNvSpPr/>
          <p:nvPr/>
        </p:nvSpPr>
        <p:spPr>
          <a:xfrm>
            <a:off x="13461" y="3720253"/>
            <a:ext cx="2983646" cy="5023256"/>
          </a:xfrm>
          <a:prstGeom prst="roundRect">
            <a:avLst/>
          </a:prstGeom>
          <a:gradFill flip="none" rotWithShape="1">
            <a:gsLst>
              <a:gs pos="0">
                <a:srgbClr val="FFC640">
                  <a:tint val="66000"/>
                  <a:satMod val="160000"/>
                </a:srgbClr>
              </a:gs>
              <a:gs pos="50000">
                <a:srgbClr val="FFC640">
                  <a:tint val="44500"/>
                  <a:satMod val="160000"/>
                </a:srgbClr>
              </a:gs>
              <a:gs pos="100000">
                <a:srgbClr val="FFC64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AE5FAEF-F078-88EA-1B70-D741E4B6EF1C}"/>
              </a:ext>
            </a:extLst>
          </p:cNvPr>
          <p:cNvSpPr/>
          <p:nvPr/>
        </p:nvSpPr>
        <p:spPr>
          <a:xfrm>
            <a:off x="7213687" y="4446738"/>
            <a:ext cx="1619902" cy="1091828"/>
          </a:xfrm>
          <a:prstGeom prst="roundRect">
            <a:avLst/>
          </a:prstGeom>
          <a:gradFill flip="none" rotWithShape="1">
            <a:gsLst>
              <a:gs pos="0">
                <a:srgbClr val="D2CBAB">
                  <a:tint val="66000"/>
                  <a:satMod val="160000"/>
                </a:srgbClr>
              </a:gs>
              <a:gs pos="50000">
                <a:srgbClr val="D2CBAB">
                  <a:tint val="44500"/>
                  <a:satMod val="160000"/>
                </a:srgbClr>
              </a:gs>
              <a:gs pos="100000">
                <a:srgbClr val="D2CBA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B1122EC4-202D-1ABE-55B5-29B81E05F3A6}"/>
              </a:ext>
            </a:extLst>
          </p:cNvPr>
          <p:cNvSpPr/>
          <p:nvPr/>
        </p:nvSpPr>
        <p:spPr>
          <a:xfrm>
            <a:off x="6465335" y="5633120"/>
            <a:ext cx="3251247" cy="3900614"/>
          </a:xfrm>
          <a:prstGeom prst="downArrow">
            <a:avLst/>
          </a:prstGeom>
          <a:gradFill flip="none" rotWithShape="1">
            <a:gsLst>
              <a:gs pos="0">
                <a:srgbClr val="377DAF">
                  <a:tint val="66000"/>
                  <a:satMod val="160000"/>
                </a:srgbClr>
              </a:gs>
              <a:gs pos="50000">
                <a:srgbClr val="377DAF">
                  <a:tint val="44500"/>
                  <a:satMod val="160000"/>
                </a:srgbClr>
              </a:gs>
              <a:gs pos="100000">
                <a:srgbClr val="377DA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CF14F840-0AF9-3616-C79D-61886B531B14}"/>
              </a:ext>
            </a:extLst>
          </p:cNvPr>
          <p:cNvSpPr/>
          <p:nvPr/>
        </p:nvSpPr>
        <p:spPr>
          <a:xfrm rot="10800000">
            <a:off x="6411064" y="196749"/>
            <a:ext cx="3251248" cy="4080005"/>
          </a:xfrm>
          <a:prstGeom prst="downArrow">
            <a:avLst/>
          </a:prstGeom>
          <a:gradFill flip="none" rotWithShape="1">
            <a:gsLst>
              <a:gs pos="0">
                <a:srgbClr val="8065AC">
                  <a:tint val="66000"/>
                  <a:satMod val="160000"/>
                </a:srgbClr>
              </a:gs>
              <a:gs pos="50000">
                <a:srgbClr val="8065AC">
                  <a:tint val="44500"/>
                  <a:satMod val="160000"/>
                </a:srgbClr>
              </a:gs>
              <a:gs pos="100000">
                <a:srgbClr val="8065AC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C3D6F08-12B3-F69C-AD3B-5FC1482BE25E}"/>
              </a:ext>
            </a:extLst>
          </p:cNvPr>
          <p:cNvSpPr/>
          <p:nvPr/>
        </p:nvSpPr>
        <p:spPr>
          <a:xfrm>
            <a:off x="3243872" y="3355007"/>
            <a:ext cx="3161644" cy="1335545"/>
          </a:xfrm>
          <a:prstGeom prst="roundRect">
            <a:avLst/>
          </a:prstGeom>
          <a:gradFill flip="none" rotWithShape="1">
            <a:gsLst>
              <a:gs pos="0">
                <a:srgbClr val="8FCC89">
                  <a:tint val="66000"/>
                  <a:satMod val="160000"/>
                </a:srgbClr>
              </a:gs>
              <a:gs pos="50000">
                <a:srgbClr val="8FCC89">
                  <a:tint val="44500"/>
                  <a:satMod val="160000"/>
                </a:srgbClr>
              </a:gs>
              <a:gs pos="100000">
                <a:srgbClr val="8FCC89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0A0159B-0513-B7C6-C902-CE07AF929E95}"/>
              </a:ext>
            </a:extLst>
          </p:cNvPr>
          <p:cNvSpPr/>
          <p:nvPr/>
        </p:nvSpPr>
        <p:spPr>
          <a:xfrm>
            <a:off x="3237454" y="4812380"/>
            <a:ext cx="3140543" cy="1335545"/>
          </a:xfrm>
          <a:prstGeom prst="roundRect">
            <a:avLst/>
          </a:prstGeom>
          <a:gradFill flip="none" rotWithShape="1">
            <a:gsLst>
              <a:gs pos="0">
                <a:srgbClr val="B96CAC">
                  <a:tint val="66000"/>
                  <a:satMod val="160000"/>
                </a:srgbClr>
              </a:gs>
              <a:gs pos="50000">
                <a:srgbClr val="B96CAC">
                  <a:tint val="44500"/>
                  <a:satMod val="160000"/>
                </a:srgbClr>
              </a:gs>
              <a:gs pos="100000">
                <a:srgbClr val="B96CAC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BCB8DAF-C3E9-6F83-4F41-AD13B5DFACD5}"/>
              </a:ext>
            </a:extLst>
          </p:cNvPr>
          <p:cNvSpPr/>
          <p:nvPr/>
        </p:nvSpPr>
        <p:spPr>
          <a:xfrm>
            <a:off x="3243219" y="6269753"/>
            <a:ext cx="3158550" cy="1413938"/>
          </a:xfrm>
          <a:prstGeom prst="roundRect">
            <a:avLst/>
          </a:prstGeom>
          <a:gradFill flip="none" rotWithShape="1">
            <a:gsLst>
              <a:gs pos="0">
                <a:srgbClr val="67B2E2">
                  <a:tint val="66000"/>
                  <a:satMod val="160000"/>
                </a:srgbClr>
              </a:gs>
              <a:gs pos="50000">
                <a:srgbClr val="67B2E2">
                  <a:tint val="44500"/>
                  <a:satMod val="160000"/>
                </a:srgbClr>
              </a:gs>
              <a:gs pos="100000">
                <a:srgbClr val="67B2E2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0C33926-1AA2-4ABA-228D-8E8BD02D8AB8}"/>
              </a:ext>
            </a:extLst>
          </p:cNvPr>
          <p:cNvSpPr/>
          <p:nvPr/>
        </p:nvSpPr>
        <p:spPr>
          <a:xfrm>
            <a:off x="9631642" y="1897634"/>
            <a:ext cx="3183128" cy="1335545"/>
          </a:xfrm>
          <a:prstGeom prst="roundRect">
            <a:avLst/>
          </a:prstGeom>
          <a:gradFill flip="none" rotWithShape="1">
            <a:gsLst>
              <a:gs pos="0">
                <a:srgbClr val="F4898F">
                  <a:tint val="66000"/>
                  <a:satMod val="160000"/>
                </a:srgbClr>
              </a:gs>
              <a:gs pos="50000">
                <a:srgbClr val="F4898F">
                  <a:tint val="44500"/>
                  <a:satMod val="160000"/>
                </a:srgbClr>
              </a:gs>
              <a:gs pos="100000">
                <a:srgbClr val="F4898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CFEEC8B-A1D9-8C97-9107-15C0ED90544C}"/>
              </a:ext>
            </a:extLst>
          </p:cNvPr>
          <p:cNvSpPr/>
          <p:nvPr/>
        </p:nvSpPr>
        <p:spPr>
          <a:xfrm>
            <a:off x="9642661" y="3355007"/>
            <a:ext cx="3148972" cy="1335545"/>
          </a:xfrm>
          <a:prstGeom prst="roundRect">
            <a:avLst/>
          </a:prstGeom>
          <a:gradFill flip="none" rotWithShape="1">
            <a:gsLst>
              <a:gs pos="0">
                <a:srgbClr val="8FCC89">
                  <a:tint val="66000"/>
                  <a:satMod val="160000"/>
                </a:srgbClr>
              </a:gs>
              <a:gs pos="50000">
                <a:srgbClr val="8FCC89">
                  <a:tint val="44500"/>
                  <a:satMod val="160000"/>
                </a:srgbClr>
              </a:gs>
              <a:gs pos="100000">
                <a:srgbClr val="8FCC89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D36AFBB-B632-8E2C-F4DA-F7C8A70C7E08}"/>
              </a:ext>
            </a:extLst>
          </p:cNvPr>
          <p:cNvSpPr/>
          <p:nvPr/>
        </p:nvSpPr>
        <p:spPr>
          <a:xfrm>
            <a:off x="9658227" y="4812380"/>
            <a:ext cx="3143373" cy="1335545"/>
          </a:xfrm>
          <a:prstGeom prst="roundRect">
            <a:avLst/>
          </a:prstGeom>
          <a:gradFill flip="none" rotWithShape="1">
            <a:gsLst>
              <a:gs pos="0">
                <a:srgbClr val="B96CAC">
                  <a:tint val="66000"/>
                  <a:satMod val="160000"/>
                </a:srgbClr>
              </a:gs>
              <a:gs pos="50000">
                <a:srgbClr val="B96CAC">
                  <a:tint val="44500"/>
                  <a:satMod val="160000"/>
                </a:srgbClr>
              </a:gs>
              <a:gs pos="100000">
                <a:srgbClr val="B96CAC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F0B81F3-CC73-8A2B-6840-82B1F0BE9652}"/>
              </a:ext>
            </a:extLst>
          </p:cNvPr>
          <p:cNvSpPr/>
          <p:nvPr/>
        </p:nvSpPr>
        <p:spPr>
          <a:xfrm>
            <a:off x="9639578" y="6348146"/>
            <a:ext cx="3148974" cy="1335545"/>
          </a:xfrm>
          <a:prstGeom prst="roundRect">
            <a:avLst/>
          </a:prstGeom>
          <a:gradFill flip="none" rotWithShape="1">
            <a:gsLst>
              <a:gs pos="0">
                <a:srgbClr val="67B2E2">
                  <a:tint val="66000"/>
                  <a:satMod val="160000"/>
                </a:srgbClr>
              </a:gs>
              <a:gs pos="50000">
                <a:srgbClr val="67B2E2">
                  <a:tint val="44500"/>
                  <a:satMod val="160000"/>
                </a:srgbClr>
              </a:gs>
              <a:gs pos="100000">
                <a:srgbClr val="67B2E2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0C3CF5-535B-40B7-0A12-BE8D0C97B942}"/>
              </a:ext>
            </a:extLst>
          </p:cNvPr>
          <p:cNvSpPr txBox="1"/>
          <p:nvPr/>
        </p:nvSpPr>
        <p:spPr>
          <a:xfrm>
            <a:off x="3257339" y="1929967"/>
            <a:ext cx="1797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Health &amp; Wellness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12E869-4737-EA5E-D5DD-9EBC1A4D7FD6}"/>
              </a:ext>
            </a:extLst>
          </p:cNvPr>
          <p:cNvSpPr txBox="1"/>
          <p:nvPr/>
        </p:nvSpPr>
        <p:spPr>
          <a:xfrm>
            <a:off x="3280974" y="4843010"/>
            <a:ext cx="2720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Employment Education &amp; Training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B4D165-0952-CE31-2FFC-C26C6A99F34B}"/>
              </a:ext>
            </a:extLst>
          </p:cNvPr>
          <p:cNvSpPr txBox="1"/>
          <p:nvPr/>
        </p:nvSpPr>
        <p:spPr>
          <a:xfrm>
            <a:off x="3257338" y="3409042"/>
            <a:ext cx="2893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Housing &amp; Accom/ Staying 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4F42FA-5B6E-1811-C513-06C5C7F7D35E}"/>
              </a:ext>
            </a:extLst>
          </p:cNvPr>
          <p:cNvSpPr txBox="1"/>
          <p:nvPr/>
        </p:nvSpPr>
        <p:spPr>
          <a:xfrm>
            <a:off x="129172" y="3867173"/>
            <a:ext cx="2874888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Opportunities for Support/ Actions for Follow Up  </a:t>
            </a: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40BE2B0-29A5-409A-A899-267DDC90C93D}"/>
              </a:ext>
            </a:extLst>
          </p:cNvPr>
          <p:cNvSpPr txBox="1"/>
          <p:nvPr/>
        </p:nvSpPr>
        <p:spPr>
          <a:xfrm>
            <a:off x="3322660" y="6311173"/>
            <a:ext cx="1797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>
                <a:solidFill>
                  <a:srgbClr val="58595B"/>
                </a:solidFill>
                <a:latin typeface="Century Gothic" panose="020B0502020202020204" pitchFamily="34" charset="0"/>
              </a:rPr>
              <a:t>Financial Security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07C8E5-A879-AEB2-5DC3-F9B09E60703E}"/>
              </a:ext>
            </a:extLst>
          </p:cNvPr>
          <p:cNvSpPr txBox="1"/>
          <p:nvPr/>
        </p:nvSpPr>
        <p:spPr>
          <a:xfrm>
            <a:off x="9707573" y="1921287"/>
            <a:ext cx="1797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Support Circle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82F1C2-5A8A-A667-7FCA-2EFB786E60A3}"/>
              </a:ext>
            </a:extLst>
          </p:cNvPr>
          <p:cNvSpPr txBox="1"/>
          <p:nvPr/>
        </p:nvSpPr>
        <p:spPr>
          <a:xfrm>
            <a:off x="9742301" y="3378660"/>
            <a:ext cx="1797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Life Skills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2428263-19F1-2AF7-1A59-744086F03403}"/>
              </a:ext>
            </a:extLst>
          </p:cNvPr>
          <p:cNvSpPr txBox="1"/>
          <p:nvPr/>
        </p:nvSpPr>
        <p:spPr>
          <a:xfrm>
            <a:off x="7445160" y="1910573"/>
            <a:ext cx="10718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>
                <a:solidFill>
                  <a:srgbClr val="58595B"/>
                </a:solidFill>
                <a:latin typeface="Century Gothic" panose="020B0502020202020204" pitchFamily="34" charset="0"/>
              </a:rPr>
              <a:t>Works Well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CE9C16-6C23-A158-C165-A2779F474516}"/>
              </a:ext>
            </a:extLst>
          </p:cNvPr>
          <p:cNvSpPr txBox="1"/>
          <p:nvPr/>
        </p:nvSpPr>
        <p:spPr>
          <a:xfrm>
            <a:off x="7513129" y="7700462"/>
            <a:ext cx="1137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Challenges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9C4083-EE61-E1AA-A17E-59708D9E3A9D}"/>
              </a:ext>
            </a:extLst>
          </p:cNvPr>
          <p:cNvSpPr txBox="1"/>
          <p:nvPr/>
        </p:nvSpPr>
        <p:spPr>
          <a:xfrm>
            <a:off x="7157884" y="4591967"/>
            <a:ext cx="870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>
                <a:solidFill>
                  <a:srgbClr val="58595B"/>
                </a:solidFill>
                <a:latin typeface="Century Gothic" panose="020B0502020202020204" pitchFamily="34" charset="0"/>
              </a:rPr>
              <a:t> </a:t>
            </a:r>
            <a:r>
              <a:rPr lang="en-AU" sz="1200" b="1">
                <a:solidFill>
                  <a:srgbClr val="58595B"/>
                </a:solidFill>
                <a:latin typeface="Century Gothic" panose="020B0502020202020204" pitchFamily="34" charset="0"/>
              </a:rPr>
              <a:t>Name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FA3086C-C8CF-35FD-6FBF-578D5E56711B}"/>
              </a:ext>
            </a:extLst>
          </p:cNvPr>
          <p:cNvSpPr txBox="1"/>
          <p:nvPr/>
        </p:nvSpPr>
        <p:spPr>
          <a:xfrm>
            <a:off x="9724754" y="4858036"/>
            <a:ext cx="1797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Identity &amp; Culture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598477-DE8A-98AA-5A64-9BF7D05BCF2E}"/>
              </a:ext>
            </a:extLst>
          </p:cNvPr>
          <p:cNvSpPr txBox="1"/>
          <p:nvPr/>
        </p:nvSpPr>
        <p:spPr>
          <a:xfrm>
            <a:off x="9742301" y="6377370"/>
            <a:ext cx="1797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>
                <a:solidFill>
                  <a:srgbClr val="58595B"/>
                </a:solidFill>
                <a:latin typeface="Century Gothic" panose="020B0502020202020204" pitchFamily="34" charset="0"/>
              </a:rPr>
              <a:t>Legal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EBE493-F6D2-3050-0647-9518FC7785D4}"/>
              </a:ext>
            </a:extLst>
          </p:cNvPr>
          <p:cNvSpPr txBox="1"/>
          <p:nvPr/>
        </p:nvSpPr>
        <p:spPr>
          <a:xfrm>
            <a:off x="-9439" y="7205880"/>
            <a:ext cx="3083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Invest In Me Spending – Review Dashboard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CE58D53-E1E1-C357-5AD2-8C0AA7B0B220}"/>
              </a:ext>
            </a:extLst>
          </p:cNvPr>
          <p:cNvSpPr txBox="1"/>
          <p:nvPr/>
        </p:nvSpPr>
        <p:spPr>
          <a:xfrm>
            <a:off x="8450" y="7690586"/>
            <a:ext cx="2814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Reviewed By: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65CE08-2ED7-416C-4C39-E2A85DE9D749}"/>
              </a:ext>
            </a:extLst>
          </p:cNvPr>
          <p:cNvSpPr txBox="1"/>
          <p:nvPr/>
        </p:nvSpPr>
        <p:spPr>
          <a:xfrm>
            <a:off x="7175416" y="4983040"/>
            <a:ext cx="870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>
                <a:solidFill>
                  <a:srgbClr val="58595B"/>
                </a:solidFill>
                <a:latin typeface="Century Gothic" panose="020B0502020202020204" pitchFamily="34" charset="0"/>
              </a:rPr>
              <a:t> </a:t>
            </a:r>
            <a:r>
              <a:rPr lang="en-AU" sz="1200" b="1">
                <a:solidFill>
                  <a:srgbClr val="58595B"/>
                </a:solidFill>
                <a:latin typeface="Century Gothic" panose="020B0502020202020204" pitchFamily="34" charset="0"/>
              </a:rPr>
              <a:t>Date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298A869-E0A5-5D0B-ECD3-32DD34497900}"/>
              </a:ext>
            </a:extLst>
          </p:cNvPr>
          <p:cNvCxnSpPr/>
          <p:nvPr/>
        </p:nvCxnSpPr>
        <p:spPr>
          <a:xfrm>
            <a:off x="9199962" y="2603804"/>
            <a:ext cx="0" cy="4388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0778720-30F2-F31C-1E73-7B43A84C36EA}"/>
              </a:ext>
            </a:extLst>
          </p:cNvPr>
          <p:cNvCxnSpPr>
            <a:cxnSpLocks/>
          </p:cNvCxnSpPr>
          <p:nvPr/>
        </p:nvCxnSpPr>
        <p:spPr>
          <a:xfrm flipV="1">
            <a:off x="6418982" y="2542528"/>
            <a:ext cx="4457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2BFFA3D-A6E5-A6BE-EE25-F17362527298}"/>
              </a:ext>
            </a:extLst>
          </p:cNvPr>
          <p:cNvCxnSpPr/>
          <p:nvPr/>
        </p:nvCxnSpPr>
        <p:spPr>
          <a:xfrm flipV="1">
            <a:off x="6413144" y="4008601"/>
            <a:ext cx="4457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F6F5A94-623E-AD94-0706-D20B6AE7F415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6377997" y="5472213"/>
            <a:ext cx="493103" cy="79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AB7F89F-CFAE-21B8-0B87-568DDFEF6B5E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6401769" y="6976721"/>
            <a:ext cx="48891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B5F2CFF-1DA3-0443-5D25-980FF3127CE0}"/>
              </a:ext>
            </a:extLst>
          </p:cNvPr>
          <p:cNvCxnSpPr>
            <a:cxnSpLocks/>
          </p:cNvCxnSpPr>
          <p:nvPr/>
        </p:nvCxnSpPr>
        <p:spPr>
          <a:xfrm flipV="1">
            <a:off x="9203609" y="6976830"/>
            <a:ext cx="432322" cy="7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9022C3C-A4A1-620B-9EF7-FF26A4ED0DB0}"/>
              </a:ext>
            </a:extLst>
          </p:cNvPr>
          <p:cNvCxnSpPr/>
          <p:nvPr/>
        </p:nvCxnSpPr>
        <p:spPr>
          <a:xfrm flipV="1">
            <a:off x="9204530" y="5474065"/>
            <a:ext cx="4457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AE4F286-6989-3B62-C20F-9B724996BB6D}"/>
              </a:ext>
            </a:extLst>
          </p:cNvPr>
          <p:cNvCxnSpPr/>
          <p:nvPr/>
        </p:nvCxnSpPr>
        <p:spPr>
          <a:xfrm flipV="1">
            <a:off x="9199962" y="4025396"/>
            <a:ext cx="4457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5D6CCD-208E-8233-C11F-0A4505026AE0}"/>
              </a:ext>
            </a:extLst>
          </p:cNvPr>
          <p:cNvCxnSpPr>
            <a:cxnSpLocks/>
          </p:cNvCxnSpPr>
          <p:nvPr/>
        </p:nvCxnSpPr>
        <p:spPr>
          <a:xfrm flipV="1">
            <a:off x="9199962" y="2596689"/>
            <a:ext cx="4457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AE34487-433C-A338-2B01-9B9E2983D91B}"/>
              </a:ext>
            </a:extLst>
          </p:cNvPr>
          <p:cNvCxnSpPr>
            <a:cxnSpLocks/>
          </p:cNvCxnSpPr>
          <p:nvPr/>
        </p:nvCxnSpPr>
        <p:spPr>
          <a:xfrm>
            <a:off x="6865637" y="4923926"/>
            <a:ext cx="333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1C46287-8662-EBC4-53EA-D1F6B3826662}"/>
              </a:ext>
            </a:extLst>
          </p:cNvPr>
          <p:cNvCxnSpPr>
            <a:cxnSpLocks/>
          </p:cNvCxnSpPr>
          <p:nvPr/>
        </p:nvCxnSpPr>
        <p:spPr>
          <a:xfrm flipH="1">
            <a:off x="8841217" y="4951377"/>
            <a:ext cx="3633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23BA9BA-E9A5-72E5-A606-561787044165}"/>
              </a:ext>
            </a:extLst>
          </p:cNvPr>
          <p:cNvSpPr txBox="1"/>
          <p:nvPr/>
        </p:nvSpPr>
        <p:spPr>
          <a:xfrm>
            <a:off x="129172" y="253284"/>
            <a:ext cx="516848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2000" b="1" dirty="0">
                <a:solidFill>
                  <a:srgbClr val="8065AC"/>
                </a:solidFill>
                <a:latin typeface="Century Gothic"/>
              </a:rPr>
              <a:t>Case Discussion/Reflective Practice - </a:t>
            </a:r>
          </a:p>
          <a:p>
            <a:r>
              <a:rPr lang="en-AU" sz="2000" b="1" dirty="0">
                <a:solidFill>
                  <a:srgbClr val="8065AC"/>
                </a:solidFill>
                <a:latin typeface="Century Gothic"/>
              </a:rPr>
              <a:t>Life Domains Template 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6BA471E-BD21-DD99-7495-031D9531BAD1}"/>
              </a:ext>
            </a:extLst>
          </p:cNvPr>
          <p:cNvSpPr txBox="1"/>
          <p:nvPr/>
        </p:nvSpPr>
        <p:spPr>
          <a:xfrm>
            <a:off x="80504" y="9336501"/>
            <a:ext cx="10760321" cy="414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>
                <a:latin typeface="Century Gothic" panose="020B0502020202020204" pitchFamily="34" charset="0"/>
              </a:rPr>
              <a:t>OP-PT-002-Home Stretch WA – Operational - Case Discussion – Life Domains Template </a:t>
            </a:r>
            <a:r>
              <a:rPr lang="en-US" sz="800">
                <a:latin typeface="Century Gothic" panose="020B0502020202020204" pitchFamily="34" charset="0"/>
              </a:rPr>
              <a:t>V1.0 Review Date: 01/08/27 P1  </a:t>
            </a:r>
          </a:p>
          <a:p>
            <a:r>
              <a:rPr lang="en-US" sz="600">
                <a:latin typeface="Century Gothic" panose="020B0502020202020204" pitchFamily="34" charset="0"/>
              </a:rPr>
              <a:t>							</a:t>
            </a:r>
            <a:endParaRPr lang="en-AU" sz="600">
              <a:latin typeface="Century Gothic" panose="020B0502020202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C4807E1-0FAB-9704-97D6-9755EED9D726}"/>
              </a:ext>
            </a:extLst>
          </p:cNvPr>
          <p:cNvSpPr/>
          <p:nvPr/>
        </p:nvSpPr>
        <p:spPr>
          <a:xfrm>
            <a:off x="-7332" y="1236964"/>
            <a:ext cx="2983646" cy="2299122"/>
          </a:xfrm>
          <a:prstGeom prst="roundRect">
            <a:avLst/>
          </a:prstGeom>
          <a:gradFill flip="none" rotWithShape="1">
            <a:gsLst>
              <a:gs pos="0">
                <a:srgbClr val="FFC640">
                  <a:tint val="66000"/>
                  <a:satMod val="160000"/>
                </a:srgbClr>
              </a:gs>
              <a:gs pos="50000">
                <a:srgbClr val="FFC640">
                  <a:tint val="44500"/>
                  <a:satMod val="160000"/>
                </a:srgbClr>
              </a:gs>
              <a:gs pos="100000">
                <a:srgbClr val="FFC64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7E7881-BE1C-C1A9-4315-137CEDC8D5B4}"/>
              </a:ext>
            </a:extLst>
          </p:cNvPr>
          <p:cNvSpPr txBox="1"/>
          <p:nvPr/>
        </p:nvSpPr>
        <p:spPr>
          <a:xfrm>
            <a:off x="109532" y="1279810"/>
            <a:ext cx="24112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Background Information: </a:t>
            </a:r>
          </a:p>
          <a:p>
            <a:pPr marL="171450" indent="-171450">
              <a:buFontTx/>
              <a:buChar char="-"/>
            </a:pPr>
            <a:r>
              <a:rPr lang="en-AU" sz="800" dirty="0">
                <a:solidFill>
                  <a:srgbClr val="58595B"/>
                </a:solidFill>
                <a:latin typeface="Century Gothic" panose="020B0502020202020204" pitchFamily="34" charset="0"/>
              </a:rPr>
              <a:t>Age</a:t>
            </a:r>
          </a:p>
          <a:p>
            <a:pPr marL="171450" indent="-171450">
              <a:buFontTx/>
              <a:buChar char="-"/>
            </a:pPr>
            <a:r>
              <a:rPr lang="en-AU" sz="800" dirty="0">
                <a:solidFill>
                  <a:srgbClr val="58595B"/>
                </a:solidFill>
                <a:latin typeface="Century Gothic" panose="020B0502020202020204" pitchFamily="34" charset="0"/>
              </a:rPr>
              <a:t>Length of time with Home Stretch </a:t>
            </a:r>
          </a:p>
          <a:p>
            <a:pPr marL="171450" indent="-171450">
              <a:buFontTx/>
              <a:buChar char="-"/>
            </a:pPr>
            <a:r>
              <a:rPr lang="en-AU" sz="800" dirty="0">
                <a:solidFill>
                  <a:srgbClr val="58595B"/>
                </a:solidFill>
                <a:latin typeface="Century Gothic" panose="020B0502020202020204" pitchFamily="34" charset="0"/>
              </a:rPr>
              <a:t>Referral &amp; Onboarding reflection </a:t>
            </a:r>
          </a:p>
          <a:p>
            <a:pPr marL="171450" indent="-171450">
              <a:buFontTx/>
              <a:buChar char="-"/>
            </a:pPr>
            <a:endParaRPr lang="en-AU" sz="900" dirty="0">
              <a:solidFill>
                <a:srgbClr val="58595B"/>
              </a:solidFill>
              <a:latin typeface="Century Gothic" panose="020B0502020202020204" pitchFamily="34" charset="0"/>
            </a:endParaRPr>
          </a:p>
          <a:p>
            <a:pPr marL="171450" indent="-171450">
              <a:buFontTx/>
              <a:buChar char="-"/>
            </a:pPr>
            <a:endParaRPr lang="en-AU" sz="900" b="1" dirty="0">
              <a:solidFill>
                <a:srgbClr val="58595B"/>
              </a:solidFill>
              <a:latin typeface="Century Gothic" panose="020B0502020202020204" pitchFamily="34" charset="0"/>
            </a:endParaRP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3E4A0BFE-987F-CC44-3156-5AA13C11CF13}"/>
              </a:ext>
            </a:extLst>
          </p:cNvPr>
          <p:cNvSpPr/>
          <p:nvPr/>
        </p:nvSpPr>
        <p:spPr>
          <a:xfrm>
            <a:off x="3222073" y="7793900"/>
            <a:ext cx="3158550" cy="1413938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5E585ED-BEE2-7180-2F18-C99979BEB102}"/>
              </a:ext>
            </a:extLst>
          </p:cNvPr>
          <p:cNvSpPr txBox="1"/>
          <p:nvPr/>
        </p:nvSpPr>
        <p:spPr>
          <a:xfrm>
            <a:off x="3294373" y="7804676"/>
            <a:ext cx="179734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200" b="1" dirty="0">
                <a:solidFill>
                  <a:srgbClr val="58595B"/>
                </a:solidFill>
                <a:latin typeface="Century Gothic" panose="020B0502020202020204" pitchFamily="34" charset="0"/>
              </a:rPr>
              <a:t>Parenting/ Children 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7BBAC12-8380-D3F2-01A1-6EACAB4B17FE}"/>
              </a:ext>
            </a:extLst>
          </p:cNvPr>
          <p:cNvCxnSpPr>
            <a:cxnSpLocks/>
          </p:cNvCxnSpPr>
          <p:nvPr/>
        </p:nvCxnSpPr>
        <p:spPr>
          <a:xfrm flipH="1">
            <a:off x="3078065" y="2221784"/>
            <a:ext cx="34350" cy="63330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DCC4C25-DE93-CF39-19F6-A6A73F47C875}"/>
              </a:ext>
            </a:extLst>
          </p:cNvPr>
          <p:cNvCxnSpPr>
            <a:cxnSpLocks/>
          </p:cNvCxnSpPr>
          <p:nvPr/>
        </p:nvCxnSpPr>
        <p:spPr>
          <a:xfrm>
            <a:off x="2982034" y="2221784"/>
            <a:ext cx="1380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CCA182A-3CAF-507E-A35B-FAD75B576E17}"/>
              </a:ext>
            </a:extLst>
          </p:cNvPr>
          <p:cNvCxnSpPr>
            <a:cxnSpLocks/>
          </p:cNvCxnSpPr>
          <p:nvPr/>
        </p:nvCxnSpPr>
        <p:spPr>
          <a:xfrm>
            <a:off x="3111928" y="2603804"/>
            <a:ext cx="131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DCD2B0A-0FBA-E944-2334-9D63C87D0947}"/>
              </a:ext>
            </a:extLst>
          </p:cNvPr>
          <p:cNvCxnSpPr>
            <a:cxnSpLocks/>
          </p:cNvCxnSpPr>
          <p:nvPr/>
        </p:nvCxnSpPr>
        <p:spPr>
          <a:xfrm>
            <a:off x="3093993" y="5520149"/>
            <a:ext cx="140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0B19BB1-FEC0-E0DB-1C7E-99CE63470789}"/>
              </a:ext>
            </a:extLst>
          </p:cNvPr>
          <p:cNvCxnSpPr>
            <a:cxnSpLocks/>
          </p:cNvCxnSpPr>
          <p:nvPr/>
        </p:nvCxnSpPr>
        <p:spPr>
          <a:xfrm>
            <a:off x="3111928" y="4008601"/>
            <a:ext cx="131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71A21C4-FBA3-1B59-8CEA-5EA79AA2F0E9}"/>
              </a:ext>
            </a:extLst>
          </p:cNvPr>
          <p:cNvCxnSpPr>
            <a:cxnSpLocks/>
          </p:cNvCxnSpPr>
          <p:nvPr/>
        </p:nvCxnSpPr>
        <p:spPr>
          <a:xfrm>
            <a:off x="3085018" y="7010509"/>
            <a:ext cx="1582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5858997-4ADE-CF11-B3E3-038233129C04}"/>
              </a:ext>
            </a:extLst>
          </p:cNvPr>
          <p:cNvCxnSpPr>
            <a:cxnSpLocks/>
          </p:cNvCxnSpPr>
          <p:nvPr/>
        </p:nvCxnSpPr>
        <p:spPr>
          <a:xfrm>
            <a:off x="3073665" y="8554839"/>
            <a:ext cx="157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5D8B479-814B-94C3-7463-8A928E6F9CAF}"/>
              </a:ext>
            </a:extLst>
          </p:cNvPr>
          <p:cNvCxnSpPr>
            <a:cxnSpLocks/>
          </p:cNvCxnSpPr>
          <p:nvPr/>
        </p:nvCxnSpPr>
        <p:spPr>
          <a:xfrm>
            <a:off x="2990239" y="6269753"/>
            <a:ext cx="947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591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C4DF-F431-E18B-A501-04A380474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endParaRPr lang="en-US" sz="400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Segoe UI"/>
            </a:endParaRPr>
          </a:p>
          <a:p>
            <a:pPr marL="742950" indent="-742950">
              <a:buFont typeface="+mj-lt"/>
              <a:buAutoNum type="arabicPeriod"/>
            </a:pPr>
            <a:endParaRPr lang="en-US" sz="400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Segoe UI"/>
            </a:endParaRPr>
          </a:p>
          <a:p>
            <a:pPr marL="742950" indent="-742950">
              <a:buAutoNum type="arabicPeriod"/>
            </a:pPr>
            <a:endParaRPr lang="en-A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141554-5842-2E95-B7A3-40C6A5C56A94}"/>
              </a:ext>
            </a:extLst>
          </p:cNvPr>
          <p:cNvSpPr txBox="1"/>
          <p:nvPr/>
        </p:nvSpPr>
        <p:spPr>
          <a:xfrm>
            <a:off x="586327" y="3572093"/>
            <a:ext cx="1196813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4400" b="1">
                <a:solidFill>
                  <a:srgbClr val="8065AC"/>
                </a:solidFill>
                <a:latin typeface="Century Gothic"/>
              </a:rPr>
              <a:t>Example Agenda for Case Discussion</a:t>
            </a:r>
            <a:endParaRPr lang="en-AU" sz="1800" b="1">
              <a:solidFill>
                <a:srgbClr val="8065A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32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DB93A6-9513-E0D9-289A-B38FD929E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1" y="0"/>
            <a:ext cx="8610599" cy="96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923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21E8B5-5998-9E71-4C99-B76AD959DC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4"/>
          <a:stretch/>
        </p:blipFill>
        <p:spPr>
          <a:xfrm>
            <a:off x="2908300" y="44687"/>
            <a:ext cx="6935692" cy="955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00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C4DF-F431-E18B-A501-04A380474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This template can be used with the </a:t>
            </a:r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Home Stretch WA- Group Case Discussion Guidelines.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It can be used as a guide for providers to develop and adapt their own templates via an online platform (Whiteboard) or other mediums for group case discussion/ supervision.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Step by Step Guide for Case Discussion: 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Prior to Case Discussion meeting Group Supervisor/ Coordinator emails out names for Case Discussion and a copy of Case Discussion Life Domain template or link to the online template on whiteboard. 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Transition Coaches can use the template to pre-populate key points in each of the life domains including strengths, challenges and opportunities to seek group feedback ( this is not meant to be exhaustive). On the day Transition Coaches can be prompted to talk through each domain if no prior preparation. 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Transition Coach is supported by Group Supervisor role to present information about the life domains in a concise way. E.g. A 5-10 minutes with a quick summary of each domain and strengths/challenges. Group supervisor can draw on reflective questions. 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Team Observers listens, but reserve comments and reflections until the end of the initial presentation.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Group Supervisor opens up for the rest of the group to share any comments/ feedback, ideas and discuss any key points and key strengths/challenges. Other members can also ask reflective questions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Group Supervisor can confirm key actions from discussion &amp;  Note Taker documents actions in case discussion template on whiteboard 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Segoe UI"/>
              </a:rPr>
              <a:t>A copy of the Case Discussion record can be then saved to the client's digital file 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Segoe UI"/>
            </a:endParaRPr>
          </a:p>
          <a:p>
            <a:pPr marL="742950" indent="-742950">
              <a:buFont typeface="+mj-lt"/>
              <a:buAutoNum type="arabicPeriod"/>
            </a:pP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Segoe UI"/>
            </a:endParaRPr>
          </a:p>
          <a:p>
            <a:pPr marL="742950" indent="-742950">
              <a:buFont typeface="+mj-lt"/>
              <a:buAutoNum type="arabicPeriod"/>
            </a:pP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Segoe UI"/>
            </a:endParaRPr>
          </a:p>
          <a:p>
            <a:pPr marL="742950" indent="-742950">
              <a:buAutoNum type="arabicPeriod"/>
            </a:pPr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141554-5842-2E95-B7A3-40C6A5C56A94}"/>
              </a:ext>
            </a:extLst>
          </p:cNvPr>
          <p:cNvSpPr txBox="1"/>
          <p:nvPr/>
        </p:nvSpPr>
        <p:spPr>
          <a:xfrm>
            <a:off x="880110" y="664770"/>
            <a:ext cx="11629942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4400" b="1" dirty="0">
                <a:solidFill>
                  <a:srgbClr val="8065AC"/>
                </a:solidFill>
                <a:latin typeface="Century Gothic"/>
              </a:rPr>
              <a:t>Guidelines for Case Discussion Template - Life Domains </a:t>
            </a:r>
          </a:p>
          <a:p>
            <a:endParaRPr lang="en-AU" sz="1800" b="1" dirty="0">
              <a:solidFill>
                <a:srgbClr val="8065A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571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BA343-94A5-EDA9-EBF9-05BDB2E45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4900" b="1">
                <a:solidFill>
                  <a:srgbClr val="8065AC"/>
                </a:solidFill>
                <a:latin typeface="Century Gothic"/>
              </a:rPr>
              <a:t>Additional Tools to use for  reflection for Case Discussion </a:t>
            </a:r>
            <a:br>
              <a:rPr lang="en-AU" sz="6600" b="1">
                <a:solidFill>
                  <a:srgbClr val="8065AC"/>
                </a:solidFill>
                <a:latin typeface="Century Gothic"/>
              </a:rPr>
            </a:b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23C0A-6F03-E587-FD60-4C0B0E853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/>
              <a:t>Case Discussion Reflective Questions </a:t>
            </a:r>
          </a:p>
          <a:p>
            <a:r>
              <a:rPr lang="en-US" b="1"/>
              <a:t>Home Stretch Practice Principles </a:t>
            </a:r>
          </a:p>
          <a:p>
            <a:r>
              <a:rPr lang="en-US" sz="3900" b="1"/>
              <a:t>Invest in Me Spending data </a:t>
            </a:r>
            <a:r>
              <a:rPr lang="en-US" sz="3900"/>
              <a:t>– reflect on spending in life domains – any trends</a:t>
            </a:r>
            <a:endParaRPr lang="en-US" sz="3900">
              <a:cs typeface="Calibri"/>
            </a:endParaRPr>
          </a:p>
          <a:p>
            <a:r>
              <a:rPr lang="en-US" b="1"/>
              <a:t>Outcomes Data</a:t>
            </a:r>
          </a:p>
          <a:p>
            <a:r>
              <a:rPr lang="en-US" b="1"/>
              <a:t>Cultural Practice Questions </a:t>
            </a:r>
          </a:p>
        </p:txBody>
      </p:sp>
    </p:spTree>
    <p:extLst>
      <p:ext uri="{BB962C8B-B14F-4D97-AF65-F5344CB8AC3E}">
        <p14:creationId xmlns:p14="http://schemas.microsoft.com/office/powerpoint/2010/main" val="3363940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BA343-94A5-EDA9-EBF9-05BDB2E45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220" y="281353"/>
            <a:ext cx="11041380" cy="113713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rgbClr val="8065AC"/>
                </a:solidFill>
                <a:latin typeface="Century Gothic"/>
              </a:rPr>
              <a:t>Case Discussion Reflective Practice Questions </a:t>
            </a:r>
            <a:endParaRPr lang="en-AU" sz="3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4F7B7E1-EEFC-5DA8-3C5E-AA6F6B58E531}"/>
              </a:ext>
            </a:extLst>
          </p:cNvPr>
          <p:cNvSpPr/>
          <p:nvPr/>
        </p:nvSpPr>
        <p:spPr>
          <a:xfrm>
            <a:off x="139315" y="1229333"/>
            <a:ext cx="4067907" cy="8108462"/>
          </a:xfrm>
          <a:prstGeom prst="roundRect">
            <a:avLst/>
          </a:prstGeom>
          <a:gradFill flip="none" rotWithShape="1">
            <a:gsLst>
              <a:gs pos="0">
                <a:srgbClr val="FFC640">
                  <a:tint val="66000"/>
                  <a:satMod val="160000"/>
                </a:srgbClr>
              </a:gs>
              <a:gs pos="50000">
                <a:srgbClr val="FFC640">
                  <a:tint val="44500"/>
                  <a:satMod val="160000"/>
                </a:srgbClr>
              </a:gs>
              <a:gs pos="100000">
                <a:srgbClr val="FFC64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l" rtl="0" fontAlgn="base">
              <a:buNone/>
            </a:pPr>
            <a:endParaRPr lang="en-US" sz="16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1600" b="1" dirty="0">
              <a:solidFill>
                <a:srgbClr val="298FC2"/>
              </a:solidFill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16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r>
              <a:rPr lang="en-US" sz="1600" b="1" i="0" dirty="0">
                <a:solidFill>
                  <a:srgbClr val="298FC2"/>
                </a:solidFill>
                <a:effectLst/>
                <a:latin typeface="Century Gothic" panose="020B0502020202020204" pitchFamily="34" charset="0"/>
              </a:rPr>
              <a:t>Questions about what you currently know or understand</a:t>
            </a:r>
            <a:endParaRPr lang="en-US" sz="8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8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l" rtl="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information or knowledge have you obtained about this young person</a:t>
            </a:r>
            <a:endParaRPr lang="en-US" sz="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 rtl="0" fontAlgn="base">
              <a:lnSpc>
                <a:spcPct val="120000"/>
              </a:lnSpc>
            </a:pPr>
            <a:endParaRPr lang="en-US" sz="2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Factual knowledge (e.g. physical or mental health conditions, substance misuse, human development)</a:t>
            </a: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Theoretical knowledge or research</a:t>
            </a: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Knowledge of social context or disadvantage</a:t>
            </a: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Law or policy</a:t>
            </a:r>
          </a:p>
          <a:p>
            <a:pPr lvl="1" fontAlgn="base">
              <a:lnSpc>
                <a:spcPct val="120000"/>
              </a:lnSpc>
            </a:pPr>
            <a:endParaRPr lang="en-US" sz="2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Where did this information come from? </a:t>
            </a:r>
          </a:p>
          <a:p>
            <a:pPr algn="l" rtl="0" fontAlgn="base">
              <a:lnSpc>
                <a:spcPct val="120000"/>
              </a:lnSpc>
            </a:pPr>
            <a:endParaRPr lang="en-US" sz="2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What do you need to know more to work with this young person?</a:t>
            </a:r>
          </a:p>
          <a:p>
            <a:pPr algn="l" rtl="0" fontAlgn="base">
              <a:lnSpc>
                <a:spcPct val="120000"/>
              </a:lnSpc>
            </a:pPr>
            <a:endParaRPr lang="en-US" sz="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7800" indent="-177800" algn="l" rtl="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How will you assess this persons needs? </a:t>
            </a:r>
          </a:p>
          <a:p>
            <a:pPr algn="l" rtl="0" fontAlgn="base">
              <a:lnSpc>
                <a:spcPct val="120000"/>
              </a:lnSpc>
            </a:pPr>
            <a:endParaRPr lang="en-US" sz="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How will you communicate with them (are there any barriers?)</a:t>
            </a:r>
          </a:p>
          <a:p>
            <a:pPr lvl="1" fontAlgn="base">
              <a:lnSpc>
                <a:spcPct val="120000"/>
              </a:lnSpc>
            </a:pPr>
            <a:endParaRPr lang="en-US" sz="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What information do you need to gather?</a:t>
            </a:r>
          </a:p>
          <a:p>
            <a:pPr lvl="1" fontAlgn="base">
              <a:lnSpc>
                <a:spcPct val="120000"/>
              </a:lnSpc>
            </a:pPr>
            <a:endParaRPr lang="en-US" sz="8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What tools or approaches will you use to gather information?</a:t>
            </a: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Who else do you need to speak with?  </a:t>
            </a: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742950" lvl="1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754E1B0-BA5D-BDC3-C7D2-BBE72501C204}"/>
              </a:ext>
            </a:extLst>
          </p:cNvPr>
          <p:cNvSpPr/>
          <p:nvPr/>
        </p:nvSpPr>
        <p:spPr>
          <a:xfrm>
            <a:off x="4321000" y="1242647"/>
            <a:ext cx="4067907" cy="8077200"/>
          </a:xfrm>
          <a:prstGeom prst="roundRect">
            <a:avLst/>
          </a:prstGeom>
          <a:gradFill flip="none" rotWithShape="1">
            <a:gsLst>
              <a:gs pos="0">
                <a:srgbClr val="FFC640">
                  <a:tint val="66000"/>
                  <a:satMod val="160000"/>
                </a:srgbClr>
              </a:gs>
              <a:gs pos="50000">
                <a:srgbClr val="FFC640">
                  <a:tint val="44500"/>
                  <a:satMod val="160000"/>
                </a:srgbClr>
              </a:gs>
              <a:gs pos="100000">
                <a:srgbClr val="FFC64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l" rtl="0" fontAlgn="base">
              <a:buNone/>
            </a:pPr>
            <a:endParaRPr lang="en-US" sz="16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1600" b="1" dirty="0">
              <a:solidFill>
                <a:srgbClr val="298FC2"/>
              </a:solidFill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1600" b="1" dirty="0">
              <a:solidFill>
                <a:srgbClr val="298FC2"/>
              </a:solidFill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r>
              <a:rPr lang="en-US" sz="1600" b="1" i="0" dirty="0">
                <a:solidFill>
                  <a:srgbClr val="298FC2"/>
                </a:solidFill>
                <a:effectLst/>
                <a:latin typeface="Century Gothic" panose="020B0502020202020204" pitchFamily="34" charset="0"/>
              </a:rPr>
              <a:t>Questions about taking action and decision making </a:t>
            </a:r>
          </a:p>
          <a:p>
            <a:pPr marL="0" indent="0" algn="l" rtl="0" fontAlgn="base">
              <a:buNone/>
            </a:pPr>
            <a:endParaRPr lang="en-US" sz="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are the priorities you have identified in this work? </a:t>
            </a:r>
          </a:p>
          <a:p>
            <a:pPr algn="l" rtl="0" fontAlgn="base"/>
            <a:endParaRPr lang="en-US" sz="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How do you make plans and agree on goals with the young person?</a:t>
            </a:r>
          </a:p>
          <a:p>
            <a:pPr algn="l" rtl="0" fontAlgn="base"/>
            <a:endParaRPr lang="en-US" sz="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How did you work with other professionals (what worked well, what were the challenges?)</a:t>
            </a:r>
          </a:p>
          <a:p>
            <a:pPr algn="l" rtl="0" fontAlgn="base"/>
            <a:endParaRPr lang="en-US" sz="8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are the critical next steps from your perspective?</a:t>
            </a:r>
          </a:p>
          <a:p>
            <a:pPr algn="l" rtl="0" fontAlgn="base"/>
            <a:endParaRPr lang="en-US" sz="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What are the critical next steps from their perspective?</a:t>
            </a:r>
          </a:p>
          <a:p>
            <a:pPr algn="l" rtl="0" fontAlgn="base"/>
            <a:endParaRPr lang="en-US" sz="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knowledge underpins the decisions you made with/about this person (Factual knowledge, theory, policy, research)?</a:t>
            </a:r>
          </a:p>
          <a:p>
            <a:pPr algn="l" rtl="0" fontAlgn="base"/>
            <a:endParaRPr lang="en-US" sz="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What interventions, tools or approaches have you used with this person ? </a:t>
            </a:r>
          </a:p>
          <a:p>
            <a:pPr algn="l" rtl="0" fontAlgn="base"/>
            <a:endParaRPr lang="en-US" sz="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is the intervention about (what makes it different to other approaches</a:t>
            </a: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)?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do others think about this intervention</a:t>
            </a: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 (e.g. strengths, limitations, contexts when it is useful or not?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How does it appl</a:t>
            </a: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y to the young person?</a:t>
            </a:r>
          </a:p>
          <a:p>
            <a:pPr lvl="1" fontAlgn="base"/>
            <a:endParaRPr lang="en-US" sz="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How have you managed differences of opinions or conflict? 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sz="12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sz="12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55DB125-CC34-1D31-014A-99DFC56765C6}"/>
              </a:ext>
            </a:extLst>
          </p:cNvPr>
          <p:cNvSpPr/>
          <p:nvPr/>
        </p:nvSpPr>
        <p:spPr>
          <a:xfrm>
            <a:off x="8616462" y="1242646"/>
            <a:ext cx="4067907" cy="8077199"/>
          </a:xfrm>
          <a:prstGeom prst="roundRect">
            <a:avLst/>
          </a:prstGeom>
          <a:gradFill flip="none" rotWithShape="1">
            <a:gsLst>
              <a:gs pos="0">
                <a:srgbClr val="FFC640">
                  <a:tint val="66000"/>
                  <a:satMod val="160000"/>
                </a:srgbClr>
              </a:gs>
              <a:gs pos="50000">
                <a:srgbClr val="FFC640">
                  <a:tint val="44500"/>
                  <a:satMod val="160000"/>
                </a:srgbClr>
              </a:gs>
              <a:gs pos="100000">
                <a:srgbClr val="FFC64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indent="0" algn="l" rtl="0" fontAlgn="base">
              <a:buNone/>
            </a:pPr>
            <a:endParaRPr lang="en-US" sz="16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1600" b="1" dirty="0">
              <a:solidFill>
                <a:srgbClr val="298FC2"/>
              </a:solidFill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16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1600" b="1" dirty="0">
              <a:solidFill>
                <a:srgbClr val="298FC2"/>
              </a:solidFill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r>
              <a:rPr lang="en-US" sz="1600" b="1" i="0" dirty="0">
                <a:solidFill>
                  <a:srgbClr val="298FC2"/>
                </a:solidFill>
                <a:effectLst/>
                <a:latin typeface="Century Gothic" panose="020B0502020202020204" pitchFamily="34" charset="0"/>
              </a:rPr>
              <a:t>Questions about the helping relationship </a:t>
            </a:r>
          </a:p>
          <a:p>
            <a:pPr marL="0" indent="0" algn="l" rtl="0" fontAlgn="base">
              <a:buNone/>
            </a:pPr>
            <a:endParaRPr lang="en-US" sz="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H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ow have you developed a relationship with this person and worked in partnership with them? 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endParaRPr lang="en-US" sz="14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How did you make sure the person understood you and you understood them?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How do you collect and integrate feedback into your work with this person?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endParaRPr lang="en-US" sz="14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/>
              </a:rPr>
              <a:t>What might influence this person’s behavior (e.g. physical or mental health, trauma, childhood experiences)?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How did you balance between facilitating, supporting, advocation or directly intervening?</a:t>
            </a:r>
          </a:p>
          <a:p>
            <a:pPr algn="l" rtl="0" fontAlgn="base"/>
            <a:endParaRPr lang="en-US" sz="14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How have you managed care versus control? (how have you shown care and compassion and how have you used professional authority when required)?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How have you worked collaboratively with other professionals (Did they have other priorities/ values/approaches?) </a:t>
            </a:r>
          </a:p>
          <a:p>
            <a:pPr marL="0" indent="0" algn="l" rtl="0" fontAlgn="base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</a:t>
            </a:r>
          </a:p>
          <a:p>
            <a:pPr marL="0" indent="0" algn="l" rtl="0" fontAlgn="base">
              <a:buNone/>
            </a:pPr>
            <a:endParaRPr lang="en-US" sz="28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28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20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3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BA343-94A5-EDA9-EBF9-05BDB2E45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220" y="281353"/>
            <a:ext cx="11041380" cy="1137138"/>
          </a:xfrm>
        </p:spPr>
        <p:txBody>
          <a:bodyPr>
            <a:normAutofit/>
          </a:bodyPr>
          <a:lstStyle/>
          <a:p>
            <a:r>
              <a:rPr lang="en-AU" sz="3200" b="1">
                <a:solidFill>
                  <a:srgbClr val="8065AC"/>
                </a:solidFill>
                <a:latin typeface="Century Gothic"/>
              </a:rPr>
              <a:t>Case Discussion Reflective Practice Questions</a:t>
            </a:r>
            <a:endParaRPr lang="en-AU" sz="320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4F7B7E1-EEFC-5DA8-3C5E-AA6F6B58E531}"/>
              </a:ext>
            </a:extLst>
          </p:cNvPr>
          <p:cNvSpPr/>
          <p:nvPr/>
        </p:nvSpPr>
        <p:spPr>
          <a:xfrm>
            <a:off x="82062" y="1242647"/>
            <a:ext cx="4067907" cy="8256952"/>
          </a:xfrm>
          <a:prstGeom prst="roundRect">
            <a:avLst/>
          </a:prstGeom>
          <a:gradFill flip="none" rotWithShape="1">
            <a:gsLst>
              <a:gs pos="0">
                <a:srgbClr val="FFC640">
                  <a:tint val="66000"/>
                  <a:satMod val="160000"/>
                </a:srgbClr>
              </a:gs>
              <a:gs pos="50000">
                <a:srgbClr val="FFC640">
                  <a:tint val="44500"/>
                  <a:satMod val="160000"/>
                </a:srgbClr>
              </a:gs>
              <a:gs pos="100000">
                <a:srgbClr val="FFC64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l" rtl="0" fontAlgn="base">
              <a:buNone/>
            </a:pPr>
            <a:endParaRPr lang="en-US" sz="20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2000" b="1" dirty="0">
              <a:solidFill>
                <a:srgbClr val="298FC2"/>
              </a:solidFill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r>
              <a:rPr lang="en-US" sz="2000" b="1" i="0" dirty="0">
                <a:solidFill>
                  <a:srgbClr val="298FC2"/>
                </a:solidFill>
                <a:effectLst/>
                <a:latin typeface="Century Gothic" panose="020B0502020202020204" pitchFamily="34" charset="0"/>
              </a:rPr>
              <a:t>Transition Coach Practice Principles </a:t>
            </a:r>
          </a:p>
          <a:p>
            <a:pPr marL="285750" indent="-285750" algn="l" rtl="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practice principles apply in this situation?  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practice principles were you drawing on in your intervention?  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practice principles do you most resonate with or find easy to implement? Why? 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principles do you find most challenging and to implement? Why?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Are any Practice Principles at Tension with each other?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754E1B0-BA5D-BDC3-C7D2-BBE72501C204}"/>
              </a:ext>
            </a:extLst>
          </p:cNvPr>
          <p:cNvSpPr/>
          <p:nvPr/>
        </p:nvSpPr>
        <p:spPr>
          <a:xfrm>
            <a:off x="4321000" y="1242646"/>
            <a:ext cx="4067907" cy="8256953"/>
          </a:xfrm>
          <a:prstGeom prst="roundRect">
            <a:avLst/>
          </a:prstGeom>
          <a:gradFill flip="none" rotWithShape="1">
            <a:gsLst>
              <a:gs pos="0">
                <a:srgbClr val="FFC640">
                  <a:tint val="66000"/>
                  <a:satMod val="160000"/>
                </a:srgbClr>
              </a:gs>
              <a:gs pos="50000">
                <a:srgbClr val="FFC640">
                  <a:tint val="44500"/>
                  <a:satMod val="160000"/>
                </a:srgbClr>
              </a:gs>
              <a:gs pos="100000">
                <a:srgbClr val="FFC64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l" rtl="0" fontAlgn="base">
              <a:buNone/>
            </a:pPr>
            <a:endParaRPr lang="en-US" sz="20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2000" b="1" dirty="0">
              <a:solidFill>
                <a:srgbClr val="298FC2"/>
              </a:solidFill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20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2000" b="1" dirty="0">
              <a:solidFill>
                <a:srgbClr val="298FC2"/>
              </a:solidFill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endParaRPr lang="en-US" sz="2000" b="1" i="0" dirty="0">
              <a:solidFill>
                <a:srgbClr val="298FC2"/>
              </a:solidFill>
              <a:effectLst/>
              <a:latin typeface="Century Gothic" panose="020B0502020202020204" pitchFamily="34" charset="0"/>
            </a:endParaRPr>
          </a:p>
          <a:p>
            <a:pPr marL="0" indent="0" algn="l" rtl="0" fontAlgn="base">
              <a:buNone/>
            </a:pPr>
            <a:r>
              <a:rPr lang="en-US" sz="2000" b="1" i="0" dirty="0">
                <a:solidFill>
                  <a:srgbClr val="298FC2"/>
                </a:solidFill>
                <a:effectLst/>
                <a:latin typeface="Century Gothic" panose="020B0502020202020204" pitchFamily="34" charset="0"/>
              </a:rPr>
              <a:t>Support Circles</a:t>
            </a:r>
          </a:p>
          <a:p>
            <a:pPr marL="0" indent="0" algn="l" rtl="0" fontAlgn="base">
              <a:buNone/>
            </a:pPr>
            <a:r>
              <a:rPr lang="en-US" sz="2000" b="0" i="0" dirty="0">
                <a:solidFill>
                  <a:srgbClr val="298FC2"/>
                </a:solidFill>
                <a:effectLst/>
                <a:latin typeface="Century Gothic" panose="020B0502020202020204" pitchFamily="34" charset="0"/>
              </a:rPr>
              <a:t> </a:t>
            </a:r>
            <a:endParaRPr lang="en-US" sz="105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Who are the key people in this work? 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Have they each been involved appropriately (boundaries)?  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Who/what is the person’s “community”?  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are their cultural needs?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Who is influencing this situation? 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In what ways is their influence helpful and not so helpful?  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Who’s missing from the story?</a:t>
            </a:r>
          </a:p>
          <a:p>
            <a:pPr algn="l" rtl="0" fontAlgn="base"/>
            <a:endParaRPr lang="en-US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 rtl="0" fontAlgn="base"/>
            <a:endParaRPr 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 rtl="0" fontAlgn="base"/>
            <a:endParaRPr lang="en-US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55DB125-CC34-1D31-014A-99DFC56765C6}"/>
              </a:ext>
            </a:extLst>
          </p:cNvPr>
          <p:cNvSpPr/>
          <p:nvPr/>
        </p:nvSpPr>
        <p:spPr>
          <a:xfrm>
            <a:off x="8651631" y="1242646"/>
            <a:ext cx="4067907" cy="8256954"/>
          </a:xfrm>
          <a:prstGeom prst="roundRect">
            <a:avLst/>
          </a:prstGeom>
          <a:gradFill flip="none" rotWithShape="1">
            <a:gsLst>
              <a:gs pos="0">
                <a:srgbClr val="FFC640">
                  <a:tint val="66000"/>
                  <a:satMod val="160000"/>
                </a:srgbClr>
              </a:gs>
              <a:gs pos="50000">
                <a:srgbClr val="FFC640">
                  <a:tint val="44500"/>
                  <a:satMod val="160000"/>
                </a:srgbClr>
              </a:gs>
              <a:gs pos="100000">
                <a:srgbClr val="FFC64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indent="0" algn="just" rtl="0" fontAlgn="base">
              <a:buNone/>
            </a:pPr>
            <a:endParaRPr lang="en-US" sz="2800" b="1" i="0" dirty="0">
              <a:solidFill>
                <a:srgbClr val="377DAF"/>
              </a:solidFill>
              <a:effectLst/>
              <a:latin typeface="Century Gothic" panose="020B0502020202020204" pitchFamily="34" charset="0"/>
            </a:endParaRPr>
          </a:p>
          <a:p>
            <a:pPr marL="0" indent="0" algn="just" rtl="0" fontAlgn="base">
              <a:buNone/>
            </a:pPr>
            <a:endParaRPr lang="en-US" sz="2000" b="1" i="0" dirty="0">
              <a:solidFill>
                <a:srgbClr val="377DAF"/>
              </a:solidFill>
              <a:effectLst/>
              <a:latin typeface="Century Gothic" panose="020B0502020202020204" pitchFamily="34" charset="0"/>
            </a:endParaRPr>
          </a:p>
          <a:p>
            <a:pPr algn="just" fontAlgn="base"/>
            <a:endParaRPr lang="en-US" sz="2000" b="1" i="0" dirty="0">
              <a:solidFill>
                <a:srgbClr val="377DAF"/>
              </a:solidFill>
              <a:effectLst/>
              <a:latin typeface="Century Gothic"/>
            </a:endParaRPr>
          </a:p>
          <a:p>
            <a:pPr algn="just" fontAlgn="base"/>
            <a:endParaRPr lang="en-US" sz="2000" b="1" dirty="0">
              <a:solidFill>
                <a:srgbClr val="377DAF"/>
              </a:solidFill>
              <a:latin typeface="Century Gothic"/>
            </a:endParaRPr>
          </a:p>
          <a:p>
            <a:pPr algn="just" fontAlgn="base"/>
            <a:endParaRPr lang="en-US" sz="2000" b="1" i="0" dirty="0">
              <a:solidFill>
                <a:srgbClr val="377DAF"/>
              </a:solidFill>
              <a:effectLst/>
              <a:latin typeface="Century Gothic"/>
            </a:endParaRPr>
          </a:p>
          <a:p>
            <a:pPr algn="just" fontAlgn="base"/>
            <a:endParaRPr lang="en-US" sz="2000" b="1" dirty="0">
              <a:solidFill>
                <a:srgbClr val="377DAF"/>
              </a:solidFill>
              <a:latin typeface="Century Gothic"/>
            </a:endParaRPr>
          </a:p>
          <a:p>
            <a:pPr algn="just" fontAlgn="base"/>
            <a:endParaRPr lang="en-US" sz="2000" b="1" i="0" dirty="0">
              <a:solidFill>
                <a:srgbClr val="377DAF"/>
              </a:solidFill>
              <a:effectLst/>
              <a:latin typeface="Century Gothic"/>
            </a:endParaRPr>
          </a:p>
          <a:p>
            <a:pPr algn="just" fontAlgn="base"/>
            <a:endParaRPr lang="en-US" sz="1600" b="1" i="0" dirty="0">
              <a:solidFill>
                <a:srgbClr val="377DAF"/>
              </a:solidFill>
              <a:effectLst/>
              <a:latin typeface="Century Gothic"/>
            </a:endParaRPr>
          </a:p>
          <a:p>
            <a:pPr algn="just" fontAlgn="base"/>
            <a:endParaRPr lang="en-US" sz="1600" b="1" dirty="0">
              <a:solidFill>
                <a:srgbClr val="377DAF"/>
              </a:solidFill>
              <a:latin typeface="Century Gothic"/>
            </a:endParaRPr>
          </a:p>
          <a:p>
            <a:pPr algn="just" fontAlgn="base"/>
            <a:endParaRPr lang="en-US" sz="1600" b="1" i="0" dirty="0">
              <a:solidFill>
                <a:srgbClr val="377DAF"/>
              </a:solidFill>
              <a:effectLst/>
              <a:latin typeface="Century Gothic"/>
            </a:endParaRPr>
          </a:p>
          <a:p>
            <a:pPr algn="just" fontAlgn="base"/>
            <a:endParaRPr lang="en-US" sz="1600" b="1" dirty="0">
              <a:solidFill>
                <a:srgbClr val="377DAF"/>
              </a:solidFill>
              <a:latin typeface="Century Gothic"/>
            </a:endParaRPr>
          </a:p>
          <a:p>
            <a:pPr algn="just" fontAlgn="base"/>
            <a:endParaRPr lang="en-US" sz="1600" b="1" i="0" dirty="0">
              <a:solidFill>
                <a:srgbClr val="377DAF"/>
              </a:solidFill>
              <a:effectLst/>
              <a:latin typeface="Century Gothic"/>
            </a:endParaRPr>
          </a:p>
          <a:p>
            <a:pPr algn="just" fontAlgn="base"/>
            <a:endParaRPr lang="en-US" sz="800" b="1" dirty="0">
              <a:solidFill>
                <a:srgbClr val="377DAF"/>
              </a:solidFill>
              <a:latin typeface="Century Gothic"/>
            </a:endParaRPr>
          </a:p>
          <a:p>
            <a:pPr algn="just" fontAlgn="base"/>
            <a:r>
              <a:rPr lang="en-US" b="1" i="0" dirty="0">
                <a:solidFill>
                  <a:srgbClr val="377DAF"/>
                </a:solidFill>
                <a:effectLst/>
                <a:latin typeface="Century Gothic"/>
              </a:rPr>
              <a:t>Other</a:t>
            </a:r>
            <a:r>
              <a:rPr lang="en-US" b="1" dirty="0">
                <a:solidFill>
                  <a:srgbClr val="377DAF"/>
                </a:solidFill>
                <a:latin typeface="Century Gothic"/>
              </a:rPr>
              <a:t> </a:t>
            </a:r>
            <a:r>
              <a:rPr lang="en-US" b="1" i="0" dirty="0">
                <a:solidFill>
                  <a:srgbClr val="377DAF"/>
                </a:solidFill>
                <a:effectLst/>
                <a:latin typeface="Century Gothic"/>
              </a:rPr>
              <a:t>Guiding Questions</a:t>
            </a:r>
            <a:endParaRPr lang="en-US" dirty="0">
              <a:latin typeface="Century Gothic"/>
            </a:endParaRPr>
          </a:p>
          <a:p>
            <a:pPr marL="0" indent="0" algn="just" rtl="0" fontAlgn="base">
              <a:buNone/>
            </a:pPr>
            <a:endParaRPr lang="en-US" sz="400" b="0" i="0" dirty="0">
              <a:solidFill>
                <a:srgbClr val="377DAF"/>
              </a:solidFill>
              <a:effectLst/>
              <a:latin typeface="Segoe UI" panose="020B0502040204020203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lights them up? </a:t>
            </a:r>
          </a:p>
          <a:p>
            <a:pPr rtl="0" fontAlgn="base"/>
            <a:endParaRPr lang="en-US" sz="4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gets them excited or 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m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otivated? </a:t>
            </a:r>
          </a:p>
          <a:p>
            <a:pPr rtl="0" fontAlgn="base"/>
            <a:endParaRPr lang="en-US" sz="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are some of their key  strengths? </a:t>
            </a:r>
          </a:p>
          <a:p>
            <a:pPr rtl="0" fontAlgn="base"/>
            <a:endParaRPr lang="en-US" sz="4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are their hobbies/ interests? </a:t>
            </a:r>
          </a:p>
          <a:p>
            <a:pPr rtl="0" fontAlgn="base"/>
            <a:endParaRPr lang="en-US" sz="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What is their relationship like with their biological family?  </a:t>
            </a:r>
          </a:p>
          <a:p>
            <a:pPr rtl="0" fontAlgn="base"/>
            <a:endParaRPr lang="en-US" sz="4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entury Gothic"/>
              </a:rPr>
              <a:t>What has been the most significant change for the young person from their perspective? Your perspective? </a:t>
            </a:r>
            <a:endParaRPr lang="en-US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pPr fontAlgn="base"/>
            <a:endParaRPr lang="en-US" sz="4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rtl="0" fontAlgn="base"/>
            <a:r>
              <a:rPr lang="en-US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Invest In Me Spending</a:t>
            </a:r>
            <a:endParaRPr lang="en-US" sz="8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rtl="0" fontAlgn="base"/>
            <a:endParaRPr lang="en-US" sz="4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rtl="0" fontAlgn="base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Are they accessing Invest in Me?</a:t>
            </a:r>
          </a:p>
          <a:p>
            <a:pPr rtl="0" fontAlgn="base"/>
            <a:endParaRPr lang="en-US" sz="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entury Gothic"/>
              </a:rPr>
              <a:t>How are they accessing it - Aspirational/Emergency? 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endParaRPr lang="en-US" sz="600" dirty="0">
              <a:solidFill>
                <a:srgbClr val="000000"/>
              </a:solidFill>
              <a:latin typeface="Century Gothic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entury Gothic"/>
              </a:rPr>
              <a:t>Are there any themes? </a:t>
            </a:r>
            <a:endParaRPr lang="en-US" sz="1600" dirty="0"/>
          </a:p>
          <a:p>
            <a:pPr rtl="0" fontAlgn="base"/>
            <a:endParaRPr lang="en-US" sz="4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rtl="0" fontAlgn="base"/>
            <a:r>
              <a:rPr lang="en-US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Future Aspirations </a:t>
            </a:r>
            <a:endParaRPr lang="en-US" sz="8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rtl="0" fontAlgn="base"/>
            <a:endParaRPr lang="en-US" sz="4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entury Gothic"/>
              </a:rPr>
              <a:t>What are your hopes for the young person when they turn 21? </a:t>
            </a:r>
            <a:endParaRPr lang="en-US" sz="800" dirty="0">
              <a:solidFill>
                <a:srgbClr val="000000"/>
              </a:solidFill>
              <a:latin typeface="Century Gothic"/>
            </a:endParaRPr>
          </a:p>
          <a:p>
            <a:pPr fontAlgn="base"/>
            <a:endParaRPr lang="en-US" sz="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entury Gothic"/>
              </a:rPr>
              <a:t>What do you think the young person's hopes are?  </a:t>
            </a:r>
          </a:p>
          <a:p>
            <a:endParaRPr lang="en-US" sz="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entury Gothic"/>
              </a:rPr>
              <a:t>What does “success" look like at 21 for this young person? Your thoughts/their thoughts? </a:t>
            </a:r>
            <a:endParaRPr 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just" rtl="0" fontAlgn="base"/>
            <a:endParaRPr lang="en-US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rtl="0" fontAlgn="base"/>
            <a:endParaRPr lang="en-US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rtl="0" fontAlgn="base"/>
            <a:endParaRPr lang="en-US" sz="16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285750" indent="-285750" algn="just" rtl="0" fontAlgn="base">
              <a:buFont typeface="Wingdings" panose="05000000000000000000" pitchFamily="2" charset="2"/>
              <a:buChar char="§"/>
            </a:pPr>
            <a:endParaRPr lang="en-US" sz="1600" b="1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rtl="0" fontAlgn="base"/>
            <a:endParaRPr lang="en-US" sz="16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rtl="0" fontAlgn="base"/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endParaRPr lang="en-US" sz="16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rtl="0" fontAlgn="base"/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endParaRPr lang="en-US" sz="16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rtl="0" fontAlgn="base"/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endParaRPr lang="en-US" sz="16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rtl="0" fontAlgn="base"/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28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12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801600" cy="960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9250" y="2288302"/>
            <a:ext cx="10974172" cy="2560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83310" y="2153446"/>
            <a:ext cx="1967130" cy="1537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E67E75C-0256-720E-3723-DE47196297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23418"/>
              </p:ext>
            </p:extLst>
          </p:nvPr>
        </p:nvGraphicFramePr>
        <p:xfrm>
          <a:off x="880110" y="2986760"/>
          <a:ext cx="11041380" cy="5520559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11041380">
                  <a:extLst>
                    <a:ext uri="{9D8B030D-6E8A-4147-A177-3AD203B41FA5}">
                      <a16:colId xmlns:a16="http://schemas.microsoft.com/office/drawing/2014/main" val="596210627"/>
                    </a:ext>
                  </a:extLst>
                </a:gridCol>
              </a:tblGrid>
              <a:tr h="277775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2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Can you describe the incident that occurred with the client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2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What was the context to this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2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What did you see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2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What did you say or do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2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What did the client say or do what happened next</a:t>
                      </a:r>
                      <a:endParaRPr lang="en-AU" sz="2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465" marR="167079" marT="167079" marB="16707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685669"/>
                  </a:ext>
                </a:extLst>
              </a:tr>
              <a:tr h="27428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1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What feelings were evoked for me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1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Where these feelings mine or did they come from the client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1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What was familiar to me in the situation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1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What surprised or unsettled me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1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What does this situation remind me of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AU" sz="1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What can I use from a similar situation relevant to this one </a:t>
                      </a:r>
                      <a:endParaRPr lang="en-AU" sz="1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465" marR="144802" marT="144802" marB="14480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174913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9F9D1759-683B-A520-65C8-5BB80A378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042" y="676521"/>
            <a:ext cx="11041380" cy="1137138"/>
          </a:xfrm>
        </p:spPr>
        <p:txBody>
          <a:bodyPr>
            <a:normAutofit/>
          </a:bodyPr>
          <a:lstStyle/>
          <a:p>
            <a:r>
              <a:rPr lang="en-AU" sz="3200" b="1">
                <a:solidFill>
                  <a:srgbClr val="8065AC"/>
                </a:solidFill>
                <a:latin typeface="Century Gothic"/>
              </a:rPr>
              <a:t>Reflecting on a Critical Incident- Questions </a:t>
            </a:r>
            <a:endParaRPr lang="en-AU" sz="3200"/>
          </a:p>
        </p:txBody>
      </p:sp>
    </p:spTree>
    <p:extLst>
      <p:ext uri="{BB962C8B-B14F-4D97-AF65-F5344CB8AC3E}">
        <p14:creationId xmlns:p14="http://schemas.microsoft.com/office/powerpoint/2010/main" val="316835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C4DF-F431-E18B-A501-04A380474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endParaRPr lang="en-US" sz="400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Segoe UI"/>
            </a:endParaRPr>
          </a:p>
          <a:p>
            <a:pPr marL="742950" indent="-742950">
              <a:buFont typeface="+mj-lt"/>
              <a:buAutoNum type="arabicPeriod"/>
            </a:pPr>
            <a:endParaRPr lang="en-US" sz="400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Segoe UI"/>
            </a:endParaRPr>
          </a:p>
          <a:p>
            <a:pPr marL="742950" indent="-742950">
              <a:buAutoNum type="arabicPeriod"/>
            </a:pPr>
            <a:endParaRPr lang="en-A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141554-5842-2E95-B7A3-40C6A5C56A94}"/>
              </a:ext>
            </a:extLst>
          </p:cNvPr>
          <p:cNvSpPr txBox="1"/>
          <p:nvPr/>
        </p:nvSpPr>
        <p:spPr>
          <a:xfrm>
            <a:off x="1665557" y="3572093"/>
            <a:ext cx="11629942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4400" b="1">
                <a:solidFill>
                  <a:srgbClr val="8065AC"/>
                </a:solidFill>
                <a:latin typeface="Century Gothic"/>
              </a:rPr>
              <a:t>Referral &amp; Onboarding Templates </a:t>
            </a:r>
          </a:p>
          <a:p>
            <a:endParaRPr lang="en-AU" sz="1800" b="1">
              <a:solidFill>
                <a:srgbClr val="8065A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803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A72B84-F6ED-C231-F64A-EC4196F0BC21}"/>
              </a:ext>
            </a:extLst>
          </p:cNvPr>
          <p:cNvSpPr txBox="1"/>
          <p:nvPr/>
        </p:nvSpPr>
        <p:spPr>
          <a:xfrm>
            <a:off x="949798" y="495013"/>
            <a:ext cx="11012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>
                <a:solidFill>
                  <a:srgbClr val="8065AC"/>
                </a:solidFill>
                <a:latin typeface="Century Gothic" panose="020B0502020202020204" pitchFamily="34" charset="0"/>
              </a:rPr>
              <a:t>Case Discussion- Referral &amp; Onboarding Reflection Template  </a:t>
            </a:r>
            <a:endParaRPr lang="en-AU" sz="2600" b="1">
              <a:solidFill>
                <a:srgbClr val="D7787D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F14442-44DA-9177-7BB1-1E5EFC9AFD12}"/>
              </a:ext>
            </a:extLst>
          </p:cNvPr>
          <p:cNvSpPr txBox="1"/>
          <p:nvPr/>
        </p:nvSpPr>
        <p:spPr>
          <a:xfrm>
            <a:off x="8325887" y="2867337"/>
            <a:ext cx="36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>
                <a:solidFill>
                  <a:schemeClr val="bg1"/>
                </a:solidFill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Month 3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Date: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2DDF527-CFA2-D511-2672-001DD2F5DB40}"/>
              </a:ext>
            </a:extLst>
          </p:cNvPr>
          <p:cNvSpPr txBox="1"/>
          <p:nvPr/>
        </p:nvSpPr>
        <p:spPr>
          <a:xfrm>
            <a:off x="1153106" y="1517972"/>
            <a:ext cx="1692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Referral </a:t>
            </a:r>
          </a:p>
        </p:txBody>
      </p:sp>
      <p:sp>
        <p:nvSpPr>
          <p:cNvPr id="6" name="Rounded Rectangle 13">
            <a:extLst>
              <a:ext uri="{FF2B5EF4-FFF2-40B4-BE49-F238E27FC236}">
                <a16:creationId xmlns:a16="http://schemas.microsoft.com/office/drawing/2014/main" id="{7BECF03E-D050-6623-DC5C-094ABD8B8660}"/>
              </a:ext>
            </a:extLst>
          </p:cNvPr>
          <p:cNvSpPr/>
          <p:nvPr/>
        </p:nvSpPr>
        <p:spPr>
          <a:xfrm>
            <a:off x="474267" y="1464635"/>
            <a:ext cx="2207160" cy="5794271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AU"/>
              <a:t>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F2B4D9-C6EB-A9B6-01AA-FF67BFFB328D}"/>
              </a:ext>
            </a:extLst>
          </p:cNvPr>
          <p:cNvSpPr txBox="1"/>
          <p:nvPr/>
        </p:nvSpPr>
        <p:spPr>
          <a:xfrm>
            <a:off x="2619209" y="1517972"/>
            <a:ext cx="2906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Stage II &amp; Engagement Strategy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FD36E9-5E77-2DD0-E9AD-206A2789D98C}"/>
              </a:ext>
            </a:extLst>
          </p:cNvPr>
          <p:cNvSpPr txBox="1"/>
          <p:nvPr/>
        </p:nvSpPr>
        <p:spPr>
          <a:xfrm>
            <a:off x="491358" y="1857437"/>
            <a:ext cx="284925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Where was the referral from? (District)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Basic Information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Age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Living Situation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Supports</a:t>
            </a:r>
          </a:p>
        </p:txBody>
      </p:sp>
      <p:sp>
        <p:nvSpPr>
          <p:cNvPr id="22" name="Rounded Rectangle 13">
            <a:extLst>
              <a:ext uri="{FF2B5EF4-FFF2-40B4-BE49-F238E27FC236}">
                <a16:creationId xmlns:a16="http://schemas.microsoft.com/office/drawing/2014/main" id="{E43F241A-0A56-EA61-2D54-C31D5B0F9FFA}"/>
              </a:ext>
            </a:extLst>
          </p:cNvPr>
          <p:cNvSpPr/>
          <p:nvPr/>
        </p:nvSpPr>
        <p:spPr>
          <a:xfrm>
            <a:off x="2940074" y="1464636"/>
            <a:ext cx="2212588" cy="5794270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1F99B65-511E-7F52-9CAD-EB685547A93F}"/>
              </a:ext>
            </a:extLst>
          </p:cNvPr>
          <p:cNvSpPr txBox="1"/>
          <p:nvPr/>
        </p:nvSpPr>
        <p:spPr>
          <a:xfrm>
            <a:off x="3012064" y="1965008"/>
            <a:ext cx="216229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How was the Stage 2 Process?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How did you plan to engage the young person?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What was helpful? What wasn’t?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37" name="Rounded Rectangle 13">
            <a:extLst>
              <a:ext uri="{FF2B5EF4-FFF2-40B4-BE49-F238E27FC236}">
                <a16:creationId xmlns:a16="http://schemas.microsoft.com/office/drawing/2014/main" id="{BC932D80-1AA3-8B99-F5CB-50B04BB7DC55}"/>
              </a:ext>
            </a:extLst>
          </p:cNvPr>
          <p:cNvSpPr/>
          <p:nvPr/>
        </p:nvSpPr>
        <p:spPr>
          <a:xfrm>
            <a:off x="5411309" y="1464636"/>
            <a:ext cx="2162291" cy="5794270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A9F284-14A3-E818-5E5B-95157730CF08}"/>
              </a:ext>
            </a:extLst>
          </p:cNvPr>
          <p:cNvSpPr txBox="1"/>
          <p:nvPr/>
        </p:nvSpPr>
        <p:spPr>
          <a:xfrm>
            <a:off x="5779966" y="1503023"/>
            <a:ext cx="2906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Meet &amp; Greet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4B6A807-66EB-09F3-B10C-1F3A44E24163}"/>
              </a:ext>
            </a:extLst>
          </p:cNvPr>
          <p:cNvSpPr txBox="1"/>
          <p:nvPr/>
        </p:nvSpPr>
        <p:spPr>
          <a:xfrm>
            <a:off x="5419502" y="1870164"/>
            <a:ext cx="29063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How was the meet and Greet?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How was the "pitch"?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What worked? (Location/setting)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What didn't?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Who was there?</a:t>
            </a:r>
          </a:p>
        </p:txBody>
      </p:sp>
      <p:sp>
        <p:nvSpPr>
          <p:cNvPr id="45" name="Rounded Rectangle 13">
            <a:extLst>
              <a:ext uri="{FF2B5EF4-FFF2-40B4-BE49-F238E27FC236}">
                <a16:creationId xmlns:a16="http://schemas.microsoft.com/office/drawing/2014/main" id="{3FE94D25-D608-4320-3098-49671F44C577}"/>
              </a:ext>
            </a:extLst>
          </p:cNvPr>
          <p:cNvSpPr/>
          <p:nvPr/>
        </p:nvSpPr>
        <p:spPr>
          <a:xfrm>
            <a:off x="7832247" y="1464635"/>
            <a:ext cx="2207160" cy="5794271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6D87228-B536-C4C9-DC16-C28980332C48}"/>
              </a:ext>
            </a:extLst>
          </p:cNvPr>
          <p:cNvSpPr txBox="1"/>
          <p:nvPr/>
        </p:nvSpPr>
        <p:spPr>
          <a:xfrm>
            <a:off x="8032939" y="1825749"/>
            <a:ext cx="28492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How was the Sign up?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Amy Issues or concerns?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0BFF353-38D2-FD00-C4B1-E07E7D694F72}"/>
              </a:ext>
            </a:extLst>
          </p:cNvPr>
          <p:cNvSpPr txBox="1"/>
          <p:nvPr/>
        </p:nvSpPr>
        <p:spPr>
          <a:xfrm>
            <a:off x="8205179" y="1496481"/>
            <a:ext cx="2906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Sign Up Meeting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76970D-EB0E-044F-A3CB-2CE82961FA8F}"/>
              </a:ext>
            </a:extLst>
          </p:cNvPr>
          <p:cNvSpPr txBox="1"/>
          <p:nvPr/>
        </p:nvSpPr>
        <p:spPr>
          <a:xfrm>
            <a:off x="9457568" y="2867337"/>
            <a:ext cx="36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>
                <a:solidFill>
                  <a:schemeClr val="bg1"/>
                </a:solidFill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Month 2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Date: C</a:t>
            </a:r>
          </a:p>
        </p:txBody>
      </p:sp>
      <p:sp>
        <p:nvSpPr>
          <p:cNvPr id="50" name="Rounded Rectangle 13">
            <a:extLst>
              <a:ext uri="{FF2B5EF4-FFF2-40B4-BE49-F238E27FC236}">
                <a16:creationId xmlns:a16="http://schemas.microsoft.com/office/drawing/2014/main" id="{101CE55B-EEF0-3BE1-740F-8F9B6C9AD32E}"/>
              </a:ext>
            </a:extLst>
          </p:cNvPr>
          <p:cNvSpPr/>
          <p:nvPr/>
        </p:nvSpPr>
        <p:spPr>
          <a:xfrm>
            <a:off x="10298055" y="1464636"/>
            <a:ext cx="2329253" cy="5794270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D5A5FEA-08E5-E8E9-E66D-BF4483AE301B}"/>
              </a:ext>
            </a:extLst>
          </p:cNvPr>
          <p:cNvSpPr txBox="1"/>
          <p:nvPr/>
        </p:nvSpPr>
        <p:spPr>
          <a:xfrm>
            <a:off x="10342747" y="1892052"/>
            <a:ext cx="22398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Is there a working together plan with key supports?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What are the next steps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Current focus of working together /goals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Issues/Concerns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C01242-C751-65E9-C082-0BE20A56FEB4}"/>
              </a:ext>
            </a:extLst>
          </p:cNvPr>
          <p:cNvSpPr txBox="1"/>
          <p:nvPr/>
        </p:nvSpPr>
        <p:spPr>
          <a:xfrm>
            <a:off x="10342747" y="1482286"/>
            <a:ext cx="2239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Working Together &amp; Next Steps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585DE57-51F5-3CAC-03A8-D8B4DB4AF0E7}"/>
              </a:ext>
            </a:extLst>
          </p:cNvPr>
          <p:cNvSpPr txBox="1"/>
          <p:nvPr/>
        </p:nvSpPr>
        <p:spPr>
          <a:xfrm>
            <a:off x="589645" y="2898115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93D4B3A-3A22-57A2-E514-8CE9470BB3A6}"/>
              </a:ext>
            </a:extLst>
          </p:cNvPr>
          <p:cNvSpPr txBox="1"/>
          <p:nvPr/>
        </p:nvSpPr>
        <p:spPr>
          <a:xfrm>
            <a:off x="3203717" y="2923489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72C6B76-7FDD-0D13-AC37-D14D12382815}"/>
              </a:ext>
            </a:extLst>
          </p:cNvPr>
          <p:cNvSpPr txBox="1"/>
          <p:nvPr/>
        </p:nvSpPr>
        <p:spPr>
          <a:xfrm>
            <a:off x="5644231" y="2909117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2FBDEA1-8448-34C9-E3D1-C2FD3216ED80}"/>
              </a:ext>
            </a:extLst>
          </p:cNvPr>
          <p:cNvSpPr txBox="1"/>
          <p:nvPr/>
        </p:nvSpPr>
        <p:spPr>
          <a:xfrm>
            <a:off x="8057614" y="2832811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DD1199-3459-1ED8-DF32-8B57AB2F62CE}"/>
              </a:ext>
            </a:extLst>
          </p:cNvPr>
          <p:cNvSpPr txBox="1"/>
          <p:nvPr/>
        </p:nvSpPr>
        <p:spPr>
          <a:xfrm>
            <a:off x="10548061" y="2898114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58" name="Rounded Rectangle 13">
            <a:extLst>
              <a:ext uri="{FF2B5EF4-FFF2-40B4-BE49-F238E27FC236}">
                <a16:creationId xmlns:a16="http://schemas.microsoft.com/office/drawing/2014/main" id="{761FB232-BCFD-7165-B56F-DE5B0FDBEB7C}"/>
              </a:ext>
            </a:extLst>
          </p:cNvPr>
          <p:cNvSpPr/>
          <p:nvPr/>
        </p:nvSpPr>
        <p:spPr>
          <a:xfrm>
            <a:off x="464247" y="7629759"/>
            <a:ext cx="12163061" cy="1641230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AU"/>
              <a:t>C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17CF034-B0FC-E4AE-9389-EECF5AFE0399}"/>
              </a:ext>
            </a:extLst>
          </p:cNvPr>
          <p:cNvSpPr txBox="1"/>
          <p:nvPr/>
        </p:nvSpPr>
        <p:spPr>
          <a:xfrm>
            <a:off x="453007" y="7724603"/>
            <a:ext cx="334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Actions/Opportunities/Reflections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0BCBE5C-57F6-4A3C-4F1B-A39997F6BAFB}"/>
              </a:ext>
            </a:extLst>
          </p:cNvPr>
          <p:cNvSpPr txBox="1"/>
          <p:nvPr/>
        </p:nvSpPr>
        <p:spPr>
          <a:xfrm>
            <a:off x="474267" y="7989965"/>
            <a:ext cx="216025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E894F23-1473-D688-807A-B8C931F6775C}"/>
              </a:ext>
            </a:extLst>
          </p:cNvPr>
          <p:cNvCxnSpPr>
            <a:cxnSpLocks/>
          </p:cNvCxnSpPr>
          <p:nvPr/>
        </p:nvCxnSpPr>
        <p:spPr>
          <a:xfrm flipV="1">
            <a:off x="2716494" y="4552944"/>
            <a:ext cx="188513" cy="747"/>
          </a:xfrm>
          <a:prstGeom prst="straightConnector1">
            <a:avLst/>
          </a:prstGeom>
          <a:ln w="50800">
            <a:solidFill>
              <a:srgbClr val="5859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6163E72-7363-6E23-795C-EFFB225E268E}"/>
              </a:ext>
            </a:extLst>
          </p:cNvPr>
          <p:cNvCxnSpPr>
            <a:cxnSpLocks/>
          </p:cNvCxnSpPr>
          <p:nvPr/>
        </p:nvCxnSpPr>
        <p:spPr>
          <a:xfrm flipV="1">
            <a:off x="5230989" y="4552944"/>
            <a:ext cx="188513" cy="747"/>
          </a:xfrm>
          <a:prstGeom prst="straightConnector1">
            <a:avLst/>
          </a:prstGeom>
          <a:ln w="50800">
            <a:solidFill>
              <a:srgbClr val="5859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84B9CB3-E2A4-3CDB-EEA7-4F4723D1630C}"/>
              </a:ext>
            </a:extLst>
          </p:cNvPr>
          <p:cNvCxnSpPr>
            <a:cxnSpLocks/>
          </p:cNvCxnSpPr>
          <p:nvPr/>
        </p:nvCxnSpPr>
        <p:spPr>
          <a:xfrm flipV="1">
            <a:off x="7643734" y="4552944"/>
            <a:ext cx="188513" cy="747"/>
          </a:xfrm>
          <a:prstGeom prst="straightConnector1">
            <a:avLst/>
          </a:prstGeom>
          <a:ln w="50800">
            <a:solidFill>
              <a:srgbClr val="5859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4F7C6EE0-2CAC-70C3-FD07-9B63E3F7D5AB}"/>
              </a:ext>
            </a:extLst>
          </p:cNvPr>
          <p:cNvCxnSpPr>
            <a:cxnSpLocks/>
          </p:cNvCxnSpPr>
          <p:nvPr/>
        </p:nvCxnSpPr>
        <p:spPr>
          <a:xfrm flipV="1">
            <a:off x="10109541" y="4552944"/>
            <a:ext cx="188513" cy="747"/>
          </a:xfrm>
          <a:prstGeom prst="straightConnector1">
            <a:avLst/>
          </a:prstGeom>
          <a:ln w="50800">
            <a:solidFill>
              <a:srgbClr val="5859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8A0E354-C061-A743-31A4-81F79DE39068}"/>
              </a:ext>
            </a:extLst>
          </p:cNvPr>
          <p:cNvSpPr txBox="1"/>
          <p:nvPr/>
        </p:nvSpPr>
        <p:spPr>
          <a:xfrm>
            <a:off x="4315968" y="9313405"/>
            <a:ext cx="818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>
                <a:latin typeface="Century Gothic" panose="020B0502020202020204" pitchFamily="34" charset="0"/>
              </a:rPr>
              <a:t>OP-PT-001-Home Stretch WA – Case Discussion Referral &amp; Onboarding Reflection Template </a:t>
            </a:r>
            <a:r>
              <a:rPr lang="en-US" sz="1000">
                <a:latin typeface="Century Gothic" panose="020B0502020202020204" pitchFamily="34" charset="0"/>
              </a:rPr>
              <a:t>V1.0 Review Date: 01/08/27 P1  </a:t>
            </a:r>
          </a:p>
          <a:p>
            <a:r>
              <a:rPr lang="en-US" sz="600">
                <a:latin typeface="Century Gothic" panose="020B0502020202020204" pitchFamily="34" charset="0"/>
              </a:rPr>
              <a:t>							</a:t>
            </a:r>
            <a:endParaRPr lang="en-AU" sz="6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48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A72B84-F6ED-C231-F64A-EC4196F0BC21}"/>
              </a:ext>
            </a:extLst>
          </p:cNvPr>
          <p:cNvSpPr txBox="1"/>
          <p:nvPr/>
        </p:nvSpPr>
        <p:spPr>
          <a:xfrm>
            <a:off x="0" y="486659"/>
            <a:ext cx="12840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>
                <a:solidFill>
                  <a:srgbClr val="8065AC"/>
                </a:solidFill>
                <a:latin typeface="Century Gothic" panose="020B0502020202020204" pitchFamily="34" charset="0"/>
              </a:rPr>
              <a:t>Case Discussion- Staying On - Referral &amp; Onboarding Reflection Template  </a:t>
            </a:r>
            <a:endParaRPr lang="en-AU" sz="2600" b="1">
              <a:solidFill>
                <a:srgbClr val="D7787D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F14442-44DA-9177-7BB1-1E5EFC9AFD12}"/>
              </a:ext>
            </a:extLst>
          </p:cNvPr>
          <p:cNvSpPr txBox="1"/>
          <p:nvPr/>
        </p:nvSpPr>
        <p:spPr>
          <a:xfrm>
            <a:off x="10548061" y="2867337"/>
            <a:ext cx="1413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>
                <a:solidFill>
                  <a:schemeClr val="bg1"/>
                </a:solidFill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Month 3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Date: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2DDF527-CFA2-D511-2672-001DD2F5DB40}"/>
              </a:ext>
            </a:extLst>
          </p:cNvPr>
          <p:cNvSpPr txBox="1"/>
          <p:nvPr/>
        </p:nvSpPr>
        <p:spPr>
          <a:xfrm>
            <a:off x="1130696" y="1517710"/>
            <a:ext cx="1692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Referral </a:t>
            </a:r>
          </a:p>
        </p:txBody>
      </p:sp>
      <p:sp>
        <p:nvSpPr>
          <p:cNvPr id="6" name="Rounded Rectangle 13">
            <a:extLst>
              <a:ext uri="{FF2B5EF4-FFF2-40B4-BE49-F238E27FC236}">
                <a16:creationId xmlns:a16="http://schemas.microsoft.com/office/drawing/2014/main" id="{7BECF03E-D050-6623-DC5C-094ABD8B8660}"/>
              </a:ext>
            </a:extLst>
          </p:cNvPr>
          <p:cNvSpPr/>
          <p:nvPr/>
        </p:nvSpPr>
        <p:spPr>
          <a:xfrm>
            <a:off x="474267" y="1464635"/>
            <a:ext cx="2207160" cy="5794271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AU"/>
              <a:t>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F2B4D9-C6EB-A9B6-01AA-FF67BFFB328D}"/>
              </a:ext>
            </a:extLst>
          </p:cNvPr>
          <p:cNvSpPr txBox="1"/>
          <p:nvPr/>
        </p:nvSpPr>
        <p:spPr>
          <a:xfrm>
            <a:off x="2604082" y="1493974"/>
            <a:ext cx="2906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Stage 2 &amp; Engagement Strategy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FD36E9-5E77-2DD0-E9AD-206A2789D98C}"/>
              </a:ext>
            </a:extLst>
          </p:cNvPr>
          <p:cNvSpPr txBox="1"/>
          <p:nvPr/>
        </p:nvSpPr>
        <p:spPr>
          <a:xfrm>
            <a:off x="465785" y="2003007"/>
            <a:ext cx="22789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Where was the referral from? (District)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Basic Information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Age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Living Situation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Supports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22" name="Rounded Rectangle 13">
            <a:extLst>
              <a:ext uri="{FF2B5EF4-FFF2-40B4-BE49-F238E27FC236}">
                <a16:creationId xmlns:a16="http://schemas.microsoft.com/office/drawing/2014/main" id="{E43F241A-0A56-EA61-2D54-C31D5B0F9FFA}"/>
              </a:ext>
            </a:extLst>
          </p:cNvPr>
          <p:cNvSpPr/>
          <p:nvPr/>
        </p:nvSpPr>
        <p:spPr>
          <a:xfrm>
            <a:off x="2940074" y="1464635"/>
            <a:ext cx="2212588" cy="5794270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1F99B65-511E-7F52-9CAD-EB685547A93F}"/>
              </a:ext>
            </a:extLst>
          </p:cNvPr>
          <p:cNvSpPr txBox="1"/>
          <p:nvPr/>
        </p:nvSpPr>
        <p:spPr>
          <a:xfrm>
            <a:off x="3048845" y="2014260"/>
            <a:ext cx="216229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 dirty="0"/>
              <a:t>How was the Stage 2 Process?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 dirty="0"/>
              <a:t>How did you plan to engage the carer/young person?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 dirty="0"/>
              <a:t>What was helpful? What wasn’t?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37" name="Rounded Rectangle 13">
            <a:extLst>
              <a:ext uri="{FF2B5EF4-FFF2-40B4-BE49-F238E27FC236}">
                <a16:creationId xmlns:a16="http://schemas.microsoft.com/office/drawing/2014/main" id="{BC932D80-1AA3-8B99-F5CB-50B04BB7DC55}"/>
              </a:ext>
            </a:extLst>
          </p:cNvPr>
          <p:cNvSpPr/>
          <p:nvPr/>
        </p:nvSpPr>
        <p:spPr>
          <a:xfrm>
            <a:off x="5411309" y="1464635"/>
            <a:ext cx="2162291" cy="5794270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A9F284-14A3-E818-5E5B-95157730CF08}"/>
              </a:ext>
            </a:extLst>
          </p:cNvPr>
          <p:cNvSpPr txBox="1"/>
          <p:nvPr/>
        </p:nvSpPr>
        <p:spPr>
          <a:xfrm>
            <a:off x="5759704" y="1517710"/>
            <a:ext cx="2906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Meet &amp; Greet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4B6A807-66EB-09F3-B10C-1F3A44E24163}"/>
              </a:ext>
            </a:extLst>
          </p:cNvPr>
          <p:cNvSpPr txBox="1"/>
          <p:nvPr/>
        </p:nvSpPr>
        <p:spPr>
          <a:xfrm>
            <a:off x="5406454" y="1957077"/>
            <a:ext cx="29063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How was the meet and Greet?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How was the “ Staying On pitch"?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What worked? (Location/setting)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What didn't?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Who was there?</a:t>
            </a:r>
          </a:p>
        </p:txBody>
      </p:sp>
      <p:sp>
        <p:nvSpPr>
          <p:cNvPr id="45" name="Rounded Rectangle 13">
            <a:extLst>
              <a:ext uri="{FF2B5EF4-FFF2-40B4-BE49-F238E27FC236}">
                <a16:creationId xmlns:a16="http://schemas.microsoft.com/office/drawing/2014/main" id="{3FE94D25-D608-4320-3098-49671F44C577}"/>
              </a:ext>
            </a:extLst>
          </p:cNvPr>
          <p:cNvSpPr/>
          <p:nvPr/>
        </p:nvSpPr>
        <p:spPr>
          <a:xfrm>
            <a:off x="7832247" y="1464634"/>
            <a:ext cx="2207160" cy="5794269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0BFF353-38D2-FD00-C4B1-E07E7D694F72}"/>
              </a:ext>
            </a:extLst>
          </p:cNvPr>
          <p:cNvSpPr txBox="1"/>
          <p:nvPr/>
        </p:nvSpPr>
        <p:spPr>
          <a:xfrm>
            <a:off x="7884257" y="1464634"/>
            <a:ext cx="2148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Planning for the Staying On Agreement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76970D-EB0E-044F-A3CB-2CE82961FA8F}"/>
              </a:ext>
            </a:extLst>
          </p:cNvPr>
          <p:cNvSpPr txBox="1"/>
          <p:nvPr/>
        </p:nvSpPr>
        <p:spPr>
          <a:xfrm>
            <a:off x="9457568" y="2867337"/>
            <a:ext cx="36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>
                <a:solidFill>
                  <a:schemeClr val="bg1"/>
                </a:solidFill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Month 2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Date: C</a:t>
            </a:r>
          </a:p>
        </p:txBody>
      </p:sp>
      <p:sp>
        <p:nvSpPr>
          <p:cNvPr id="50" name="Rounded Rectangle 13">
            <a:extLst>
              <a:ext uri="{FF2B5EF4-FFF2-40B4-BE49-F238E27FC236}">
                <a16:creationId xmlns:a16="http://schemas.microsoft.com/office/drawing/2014/main" id="{101CE55B-EEF0-3BE1-740F-8F9B6C9AD32E}"/>
              </a:ext>
            </a:extLst>
          </p:cNvPr>
          <p:cNvSpPr/>
          <p:nvPr/>
        </p:nvSpPr>
        <p:spPr>
          <a:xfrm>
            <a:off x="10298055" y="1464635"/>
            <a:ext cx="2329253" cy="5794270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C01242-C751-65E9-C082-0BE20A56FEB4}"/>
              </a:ext>
            </a:extLst>
          </p:cNvPr>
          <p:cNvSpPr txBox="1"/>
          <p:nvPr/>
        </p:nvSpPr>
        <p:spPr>
          <a:xfrm>
            <a:off x="10303825" y="1482286"/>
            <a:ext cx="2239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Setting up the Staying On Agreement 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585DE57-51F5-3CAC-03A8-D8B4DB4AF0E7}"/>
              </a:ext>
            </a:extLst>
          </p:cNvPr>
          <p:cNvSpPr txBox="1"/>
          <p:nvPr/>
        </p:nvSpPr>
        <p:spPr>
          <a:xfrm>
            <a:off x="589645" y="2898115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93D4B3A-3A22-57A2-E514-8CE9470BB3A6}"/>
              </a:ext>
            </a:extLst>
          </p:cNvPr>
          <p:cNvSpPr txBox="1"/>
          <p:nvPr/>
        </p:nvSpPr>
        <p:spPr>
          <a:xfrm>
            <a:off x="3056862" y="2740625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72C6B76-7FDD-0D13-AC37-D14D12382815}"/>
              </a:ext>
            </a:extLst>
          </p:cNvPr>
          <p:cNvSpPr txBox="1"/>
          <p:nvPr/>
        </p:nvSpPr>
        <p:spPr>
          <a:xfrm>
            <a:off x="5424340" y="2907715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DD1199-3459-1ED8-DF32-8B57AB2F62CE}"/>
              </a:ext>
            </a:extLst>
          </p:cNvPr>
          <p:cNvSpPr txBox="1"/>
          <p:nvPr/>
        </p:nvSpPr>
        <p:spPr>
          <a:xfrm>
            <a:off x="10405939" y="2898114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58" name="Rounded Rectangle 13">
            <a:extLst>
              <a:ext uri="{FF2B5EF4-FFF2-40B4-BE49-F238E27FC236}">
                <a16:creationId xmlns:a16="http://schemas.microsoft.com/office/drawing/2014/main" id="{761FB232-BCFD-7165-B56F-DE5B0FDBEB7C}"/>
              </a:ext>
            </a:extLst>
          </p:cNvPr>
          <p:cNvSpPr/>
          <p:nvPr/>
        </p:nvSpPr>
        <p:spPr>
          <a:xfrm>
            <a:off x="464247" y="7629759"/>
            <a:ext cx="12163061" cy="1641230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D7D2CB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AU"/>
              <a:t>C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17CF034-B0FC-E4AE-9389-EECF5AFE0399}"/>
              </a:ext>
            </a:extLst>
          </p:cNvPr>
          <p:cNvSpPr txBox="1"/>
          <p:nvPr/>
        </p:nvSpPr>
        <p:spPr>
          <a:xfrm>
            <a:off x="464247" y="7718264"/>
            <a:ext cx="334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8065AC"/>
                </a:solidFill>
                <a:latin typeface="Century Gothic" panose="020B0502020202020204" pitchFamily="34" charset="0"/>
              </a:rPr>
              <a:t>Actions/Opportunities/Reflections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0BCBE5C-57F6-4A3C-4F1B-A39997F6BAFB}"/>
              </a:ext>
            </a:extLst>
          </p:cNvPr>
          <p:cNvSpPr txBox="1"/>
          <p:nvPr/>
        </p:nvSpPr>
        <p:spPr>
          <a:xfrm>
            <a:off x="464247" y="7982936"/>
            <a:ext cx="216025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E894F23-1473-D688-807A-B8C931F6775C}"/>
              </a:ext>
            </a:extLst>
          </p:cNvPr>
          <p:cNvCxnSpPr>
            <a:cxnSpLocks/>
          </p:cNvCxnSpPr>
          <p:nvPr/>
        </p:nvCxnSpPr>
        <p:spPr>
          <a:xfrm flipV="1">
            <a:off x="2719555" y="4552944"/>
            <a:ext cx="188513" cy="747"/>
          </a:xfrm>
          <a:prstGeom prst="straightConnector1">
            <a:avLst/>
          </a:prstGeom>
          <a:ln w="50800">
            <a:solidFill>
              <a:srgbClr val="5859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6163E72-7363-6E23-795C-EFFB225E268E}"/>
              </a:ext>
            </a:extLst>
          </p:cNvPr>
          <p:cNvCxnSpPr>
            <a:cxnSpLocks/>
          </p:cNvCxnSpPr>
          <p:nvPr/>
        </p:nvCxnSpPr>
        <p:spPr>
          <a:xfrm flipV="1">
            <a:off x="5212056" y="4552944"/>
            <a:ext cx="188513" cy="747"/>
          </a:xfrm>
          <a:prstGeom prst="straightConnector1">
            <a:avLst/>
          </a:prstGeom>
          <a:ln w="50800">
            <a:solidFill>
              <a:srgbClr val="5859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84B9CB3-E2A4-3CDB-EEA7-4F4723D1630C}"/>
              </a:ext>
            </a:extLst>
          </p:cNvPr>
          <p:cNvCxnSpPr>
            <a:cxnSpLocks/>
          </p:cNvCxnSpPr>
          <p:nvPr/>
        </p:nvCxnSpPr>
        <p:spPr>
          <a:xfrm flipV="1">
            <a:off x="7584340" y="4552944"/>
            <a:ext cx="188513" cy="747"/>
          </a:xfrm>
          <a:prstGeom prst="straightConnector1">
            <a:avLst/>
          </a:prstGeom>
          <a:ln w="50800">
            <a:solidFill>
              <a:srgbClr val="5859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4F7C6EE0-2CAC-70C3-FD07-9B63E3F7D5AB}"/>
              </a:ext>
            </a:extLst>
          </p:cNvPr>
          <p:cNvCxnSpPr>
            <a:cxnSpLocks/>
          </p:cNvCxnSpPr>
          <p:nvPr/>
        </p:nvCxnSpPr>
        <p:spPr>
          <a:xfrm flipV="1">
            <a:off x="10073306" y="4548070"/>
            <a:ext cx="188513" cy="747"/>
          </a:xfrm>
          <a:prstGeom prst="straightConnector1">
            <a:avLst/>
          </a:prstGeom>
          <a:ln w="50800">
            <a:solidFill>
              <a:srgbClr val="5859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A1B7CB4-231D-B497-7575-AFEEB66EF7A1}"/>
              </a:ext>
            </a:extLst>
          </p:cNvPr>
          <p:cNvSpPr txBox="1"/>
          <p:nvPr/>
        </p:nvSpPr>
        <p:spPr>
          <a:xfrm>
            <a:off x="10397666" y="1965008"/>
            <a:ext cx="21763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How was that agreement facilitated?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What Worked? What didn't Work?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Support Needs for Carer/Family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Strengths/Challenges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Next Steps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CD7FAD-738A-5F89-4081-A3722E6EE5A4}"/>
              </a:ext>
            </a:extLst>
          </p:cNvPr>
          <p:cNvSpPr txBox="1"/>
          <p:nvPr/>
        </p:nvSpPr>
        <p:spPr>
          <a:xfrm>
            <a:off x="7918504" y="1828838"/>
            <a:ext cx="229064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000"/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How was the Initial discussion with Carer/Young Person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Handover of Carer Supports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000"/>
              <a:t>Any Issues/Concerns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BC3AE4-E120-B779-1052-F3D8066C2995}"/>
              </a:ext>
            </a:extLst>
          </p:cNvPr>
          <p:cNvSpPr txBox="1"/>
          <p:nvPr/>
        </p:nvSpPr>
        <p:spPr>
          <a:xfrm>
            <a:off x="4315968" y="9313405"/>
            <a:ext cx="818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>
                <a:latin typeface="Century Gothic" panose="020B0502020202020204" pitchFamily="34" charset="0"/>
              </a:rPr>
              <a:t>OP-PG-011-Home Stretch WA – Case Discussion Referral &amp; Onboarding Reflection Template </a:t>
            </a:r>
            <a:r>
              <a:rPr lang="en-US" sz="1000">
                <a:latin typeface="Century Gothic" panose="020B0502020202020204" pitchFamily="34" charset="0"/>
              </a:rPr>
              <a:t>V1.0 Review Date: 01/08/27 P2  </a:t>
            </a:r>
          </a:p>
          <a:p>
            <a:r>
              <a:rPr lang="en-US" sz="600">
                <a:latin typeface="Century Gothic" panose="020B0502020202020204" pitchFamily="34" charset="0"/>
              </a:rPr>
              <a:t>							</a:t>
            </a:r>
            <a:endParaRPr lang="en-AU" sz="600"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325A3D-4F86-BD0B-F043-8ACA1880435F}"/>
              </a:ext>
            </a:extLst>
          </p:cNvPr>
          <p:cNvSpPr txBox="1"/>
          <p:nvPr/>
        </p:nvSpPr>
        <p:spPr>
          <a:xfrm>
            <a:off x="7941933" y="2818851"/>
            <a:ext cx="12591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000"/>
              <a:t>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266038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4561316-C718-4513-8338-8082B5AB653A}" vid="{0E2E9A24-490E-4E6A-8591-74AC82C2CC3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360b95a-be0e-49d9-8294-b65e34c53ba4">
      <Terms xmlns="http://schemas.microsoft.com/office/infopath/2007/PartnerControls"/>
    </lcf76f155ced4ddcb4097134ff3c332f>
    <TaxCatchAll xmlns="f2ea6035-7443-40f2-a7b0-07dd8ea4a244" xsi:nil="true"/>
    <SharedWithUsers xmlns="f2ea6035-7443-40f2-a7b0-07dd8ea4a244">
      <UserInfo>
        <DisplayName>Ben Dancey</DisplayName>
        <AccountId>39</AccountId>
        <AccountType/>
      </UserInfo>
      <UserInfo>
        <DisplayName>Hayley McKenzie</DisplayName>
        <AccountId>40</AccountId>
        <AccountType/>
      </UserInfo>
      <UserInfo>
        <DisplayName>Andrew Kazim</DisplayName>
        <AccountId>10</AccountId>
        <AccountType/>
      </UserInfo>
      <UserInfo>
        <DisplayName>Vanessa Msapenda</DisplayName>
        <AccountId>13</AccountId>
        <AccountType/>
      </UserInfo>
    </SharedWithUsers>
    <Test2 xmlns="0360b95a-be0e-49d9-8294-b65e34c53ba4" xsi:nil="true"/>
    <Date xmlns="0360b95a-be0e-49d9-8294-b65e34c53ba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40DC3FE9185E46905F89DC3853F52A" ma:contentTypeVersion="30" ma:contentTypeDescription="Create a new document." ma:contentTypeScope="" ma:versionID="5129a1b13d5cdc98178634d589536e39">
  <xsd:schema xmlns:xsd="http://www.w3.org/2001/XMLSchema" xmlns:xs="http://www.w3.org/2001/XMLSchema" xmlns:p="http://schemas.microsoft.com/office/2006/metadata/properties" xmlns:ns2="0360b95a-be0e-49d9-8294-b65e34c53ba4" xmlns:ns3="f2ea6035-7443-40f2-a7b0-07dd8ea4a244" targetNamespace="http://schemas.microsoft.com/office/2006/metadata/properties" ma:root="true" ma:fieldsID="b8e462aa0f28aea80883c0e520c72d2c" ns2:_="" ns3:_="">
    <xsd:import namespace="0360b95a-be0e-49d9-8294-b65e34c53ba4"/>
    <xsd:import namespace="f2ea6035-7443-40f2-a7b0-07dd8ea4a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Date" minOccurs="0"/>
                <xsd:element ref="ns2:Test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0b95a-be0e-49d9-8294-b65e34c53b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hidden="true" ma:internalName="MediaServiceAutoTags" ma:readOnly="true">
      <xsd:simpleType>
        <xsd:restriction base="dms:Text"/>
      </xsd:simpleType>
    </xsd:element>
    <xsd:element name="MediaServiceLocation" ma:index="13" nillable="true" ma:displayName="Location" ma:hidden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77400058-9ee8-4424-a975-0c6aae9a36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6" nillable="true" ma:displayName="Date" ma:format="DateOnly" ma:internalName="Date">
      <xsd:simpleType>
        <xsd:restriction base="dms:DateTime"/>
      </xsd:simpleType>
    </xsd:element>
    <xsd:element name="Test2" ma:index="27" nillable="true" ma:displayName="Test2" ma:format="Dropdown" ma:internalName="Test2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ea6035-7443-40f2-a7b0-07dd8ea4a24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1" nillable="true" ma:displayName="Taxonomy Catch All Column" ma:hidden="true" ma:list="{177a4c90-e371-4b6e-a5d5-1121745a4788}" ma:internalName="TaxCatchAll" ma:readOnly="false" ma:showField="CatchAllData" ma:web="f2ea6035-7443-40f2-a7b0-07dd8ea4a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3813F2-BB37-4058-954A-909BA5B831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86A850-22D2-428F-A4A3-0F7C72496C83}">
  <ds:schemaRefs>
    <ds:schemaRef ds:uri="0360b95a-be0e-49d9-8294-b65e34c53ba4"/>
    <ds:schemaRef ds:uri="f2ea6035-7443-40f2-a7b0-07dd8ea4a24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B0CC478-2332-4985-A596-5458FA69443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1559</Words>
  <Application>Microsoft Office PowerPoint</Application>
  <PresentationFormat>A3 Paper (297x420 mm)</PresentationFormat>
  <Paragraphs>402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Courier New</vt:lpstr>
      <vt:lpstr>Segoe UI</vt:lpstr>
      <vt:lpstr>Wingdings</vt:lpstr>
      <vt:lpstr>Office Theme</vt:lpstr>
      <vt:lpstr>1_Office Theme</vt:lpstr>
      <vt:lpstr>PowerPoint Presentation</vt:lpstr>
      <vt:lpstr>PowerPoint Presentation</vt:lpstr>
      <vt:lpstr>Additional Tools to use for  reflection for Case Discussion  </vt:lpstr>
      <vt:lpstr>Case Discussion Reflective Practice Questions </vt:lpstr>
      <vt:lpstr>Case Discussion Reflective Practice Questions</vt:lpstr>
      <vt:lpstr>Reflecting on a Critical Incident- Questions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Renae Hilder</dc:creator>
  <cp:lastModifiedBy>Renae Hilder</cp:lastModifiedBy>
  <cp:revision>1</cp:revision>
  <dcterms:created xsi:type="dcterms:W3CDTF">2023-03-10T05:58:49Z</dcterms:created>
  <dcterms:modified xsi:type="dcterms:W3CDTF">2023-06-08T08:06:14Z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0x0101007940DC3FE9185E46905F89DC3853F52A</vt:lpwstr>
  </property>
  <property fmtid="{D5CDD505-2E9C-101B-9397-08002B2CF9AE}" pid="3" name="MediaServiceImageTags">
    <vt:lpwstr/>
  </property>
</Properties>
</file>